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2D499-C6E4-4C4F-95D3-85E7C701D6D0}" v="300" dt="2019-09-22T13:07:22.263"/>
    <p1510:client id="{EA320488-B180-4717-BA11-7140A64F7F9A}" v="37" dt="2019-09-22T10:49:28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023F3-4C20-4C5B-A586-06B6F5E9487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BC23FD9-35DF-4B8F-9037-1FB037D311A3}">
      <dgm:prSet/>
      <dgm:spPr/>
      <dgm:t>
        <a:bodyPr/>
        <a:lstStyle/>
        <a:p>
          <a:r>
            <a:rPr lang="en-US" dirty="0" err="1"/>
            <a:t>Suprotnosti</a:t>
          </a:r>
          <a:r>
            <a:rPr lang="en-US" dirty="0"/>
            <a:t> </a:t>
          </a:r>
          <a:r>
            <a:rPr lang="en-US" dirty="0" err="1"/>
            <a:t>između</a:t>
          </a:r>
          <a:r>
            <a:rPr lang="en-US" dirty="0"/>
            <a:t> </a:t>
          </a:r>
          <a:r>
            <a:rPr lang="en-US" dirty="0" err="1"/>
            <a:t>Sparte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Atene u </a:t>
          </a:r>
          <a:r>
            <a:rPr lang="en-US" dirty="0" err="1"/>
            <a:t>političkome</a:t>
          </a:r>
          <a:r>
            <a:rPr lang="en-US" dirty="0"/>
            <a:t>, </a:t>
          </a:r>
          <a:r>
            <a:rPr lang="en-US" dirty="0" err="1"/>
            <a:t>gospodarskome</a:t>
          </a:r>
          <a:r>
            <a:rPr lang="en-US" dirty="0"/>
            <a:t>, </a:t>
          </a:r>
          <a:r>
            <a:rPr lang="en-US" dirty="0" err="1"/>
            <a:t>društvenome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kulturnom</a:t>
          </a:r>
          <a:r>
            <a:rPr lang="en-US" dirty="0"/>
            <a:t> </a:t>
          </a:r>
          <a:r>
            <a:rPr lang="en-US" dirty="0" err="1"/>
            <a:t>razvoju</a:t>
          </a:r>
          <a:endParaRPr lang="en-US" dirty="0"/>
        </a:p>
      </dgm:t>
    </dgm:pt>
    <dgm:pt modelId="{6E6941B9-9656-4C33-A96F-E53D35588AF6}" type="parTrans" cxnId="{0BACF5D2-70A7-4760-8523-3C16DEED3E33}">
      <dgm:prSet/>
      <dgm:spPr/>
      <dgm:t>
        <a:bodyPr/>
        <a:lstStyle/>
        <a:p>
          <a:endParaRPr lang="en-US"/>
        </a:p>
      </dgm:t>
    </dgm:pt>
    <dgm:pt modelId="{D73B8CF8-33A9-4B05-8C37-B92E218895C7}" type="sibTrans" cxnId="{0BACF5D2-70A7-4760-8523-3C16DEED3E33}">
      <dgm:prSet/>
      <dgm:spPr/>
      <dgm:t>
        <a:bodyPr/>
        <a:lstStyle/>
        <a:p>
          <a:endParaRPr lang="en-US"/>
        </a:p>
      </dgm:t>
    </dgm:pt>
    <dgm:pt modelId="{D7217720-DDD0-4AC0-AB0F-ABA18157206A}">
      <dgm:prSet/>
      <dgm:spPr/>
      <dgm:t>
        <a:bodyPr/>
        <a:lstStyle/>
        <a:p>
          <a:r>
            <a:rPr lang="en-US"/>
            <a:t>Suparništvo Atenskog pomorskog saveza i Peloponeskog saveza</a:t>
          </a:r>
        </a:p>
      </dgm:t>
    </dgm:pt>
    <dgm:pt modelId="{F0E84DA7-E54F-449B-84D8-77A479E22285}" type="parTrans" cxnId="{32609573-AE0C-4035-BD49-B4078315463E}">
      <dgm:prSet/>
      <dgm:spPr/>
      <dgm:t>
        <a:bodyPr/>
        <a:lstStyle/>
        <a:p>
          <a:endParaRPr lang="en-US"/>
        </a:p>
      </dgm:t>
    </dgm:pt>
    <dgm:pt modelId="{889FA436-1DB3-42B6-A6AE-E9D0584637EA}" type="sibTrans" cxnId="{32609573-AE0C-4035-BD49-B4078315463E}">
      <dgm:prSet/>
      <dgm:spPr/>
      <dgm:t>
        <a:bodyPr/>
        <a:lstStyle/>
        <a:p>
          <a:endParaRPr lang="en-US"/>
        </a:p>
      </dgm:t>
    </dgm:pt>
    <dgm:pt modelId="{053FD702-579D-408A-83D0-EAFBDCC142D8}" type="pres">
      <dgm:prSet presAssocID="{708023F3-4C20-4C5B-A586-06B6F5E948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60B3045-2C96-4AE2-B03A-8F86E204C84A}" type="pres">
      <dgm:prSet presAssocID="{FBC23FD9-35DF-4B8F-9037-1FB037D311A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191790-91F0-4393-99B1-5DF4D1E2CF4A}" type="pres">
      <dgm:prSet presAssocID="{D73B8CF8-33A9-4B05-8C37-B92E218895C7}" presName="spacer" presStyleCnt="0"/>
      <dgm:spPr/>
    </dgm:pt>
    <dgm:pt modelId="{294EFC36-E147-4A94-AD16-15754B24D9D9}" type="pres">
      <dgm:prSet presAssocID="{D7217720-DDD0-4AC0-AB0F-ABA18157206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5473DCB-59DF-48CF-AE42-55065F21EC65}" type="presOf" srcId="{FBC23FD9-35DF-4B8F-9037-1FB037D311A3}" destId="{260B3045-2C96-4AE2-B03A-8F86E204C84A}" srcOrd="0" destOrd="0" presId="urn:microsoft.com/office/officeart/2005/8/layout/vList2"/>
    <dgm:cxn modelId="{83BA7D48-DBAC-499F-90A4-D89960739113}" type="presOf" srcId="{D7217720-DDD0-4AC0-AB0F-ABA18157206A}" destId="{294EFC36-E147-4A94-AD16-15754B24D9D9}" srcOrd="0" destOrd="0" presId="urn:microsoft.com/office/officeart/2005/8/layout/vList2"/>
    <dgm:cxn modelId="{0BACF5D2-70A7-4760-8523-3C16DEED3E33}" srcId="{708023F3-4C20-4C5B-A586-06B6F5E94877}" destId="{FBC23FD9-35DF-4B8F-9037-1FB037D311A3}" srcOrd="0" destOrd="0" parTransId="{6E6941B9-9656-4C33-A96F-E53D35588AF6}" sibTransId="{D73B8CF8-33A9-4B05-8C37-B92E218895C7}"/>
    <dgm:cxn modelId="{01533756-EADF-4F22-A5DD-8B2C48D7AC9C}" type="presOf" srcId="{708023F3-4C20-4C5B-A586-06B6F5E94877}" destId="{053FD702-579D-408A-83D0-EAFBDCC142D8}" srcOrd="0" destOrd="0" presId="urn:microsoft.com/office/officeart/2005/8/layout/vList2"/>
    <dgm:cxn modelId="{32609573-AE0C-4035-BD49-B4078315463E}" srcId="{708023F3-4C20-4C5B-A586-06B6F5E94877}" destId="{D7217720-DDD0-4AC0-AB0F-ABA18157206A}" srcOrd="1" destOrd="0" parTransId="{F0E84DA7-E54F-449B-84D8-77A479E22285}" sibTransId="{889FA436-1DB3-42B6-A6AE-E9D0584637EA}"/>
    <dgm:cxn modelId="{B69F6D36-78EC-49A8-9AF5-690FD4E9408B}" type="presParOf" srcId="{053FD702-579D-408A-83D0-EAFBDCC142D8}" destId="{260B3045-2C96-4AE2-B03A-8F86E204C84A}" srcOrd="0" destOrd="0" presId="urn:microsoft.com/office/officeart/2005/8/layout/vList2"/>
    <dgm:cxn modelId="{771FAF92-06F1-4623-8AE9-50150E1E0C5E}" type="presParOf" srcId="{053FD702-579D-408A-83D0-EAFBDCC142D8}" destId="{41191790-91F0-4393-99B1-5DF4D1E2CF4A}" srcOrd="1" destOrd="0" presId="urn:microsoft.com/office/officeart/2005/8/layout/vList2"/>
    <dgm:cxn modelId="{8C254BF7-731E-4B9B-A95A-BDF006762A2E}" type="presParOf" srcId="{053FD702-579D-408A-83D0-EAFBDCC142D8}" destId="{294EFC36-E147-4A94-AD16-15754B24D9D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FBCE2B-9C85-4F7E-B843-F94CDC1F165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21D9305-91AB-405C-B83C-B4E9D624586A}">
      <dgm:prSet/>
      <dgm:spPr/>
      <dgm:t>
        <a:bodyPr/>
        <a:lstStyle/>
        <a:p>
          <a:r>
            <a:rPr lang="en-US" dirty="0" err="1"/>
            <a:t>Sukob</a:t>
          </a:r>
          <a:r>
            <a:rPr lang="en-US" dirty="0"/>
            <a:t> </a:t>
          </a:r>
          <a:r>
            <a:rPr lang="en-US" dirty="0" err="1"/>
            <a:t>Atenskog</a:t>
          </a:r>
          <a:r>
            <a:rPr lang="en-US" dirty="0"/>
            <a:t> </a:t>
          </a:r>
          <a:r>
            <a:rPr lang="en-US" dirty="0" err="1"/>
            <a:t>pomorskog</a:t>
          </a:r>
          <a:r>
            <a:rPr lang="en-US" dirty="0"/>
            <a:t> </a:t>
          </a:r>
          <a:r>
            <a:rPr lang="en-US" dirty="0" err="1"/>
            <a:t>saveza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Peloponeskog</a:t>
          </a:r>
          <a:r>
            <a:rPr lang="en-US" dirty="0"/>
            <a:t> </a:t>
          </a:r>
          <a:r>
            <a:rPr lang="en-US" dirty="0" err="1"/>
            <a:t>saveza</a:t>
          </a:r>
          <a:endParaRPr lang="en-US" dirty="0"/>
        </a:p>
      </dgm:t>
    </dgm:pt>
    <dgm:pt modelId="{7D3B89A4-7D1B-44D0-BF6C-4DFFF3D5C59E}" type="parTrans" cxnId="{9D9D1F2E-D056-43AB-A3EB-19592213EFB0}">
      <dgm:prSet/>
      <dgm:spPr/>
      <dgm:t>
        <a:bodyPr/>
        <a:lstStyle/>
        <a:p>
          <a:endParaRPr lang="en-US"/>
        </a:p>
      </dgm:t>
    </dgm:pt>
    <dgm:pt modelId="{BC158199-2606-472B-9CE5-8398DB0823C4}" type="sibTrans" cxnId="{9D9D1F2E-D056-43AB-A3EB-19592213EFB0}">
      <dgm:prSet/>
      <dgm:spPr/>
      <dgm:t>
        <a:bodyPr/>
        <a:lstStyle/>
        <a:p>
          <a:endParaRPr lang="en-US"/>
        </a:p>
      </dgm:t>
    </dgm:pt>
    <dgm:pt modelId="{3614C897-1B62-45EE-AF04-75482F52FC32}">
      <dgm:prSet/>
      <dgm:spPr/>
      <dgm:t>
        <a:bodyPr/>
        <a:lstStyle/>
        <a:p>
          <a:r>
            <a:rPr lang="en-US"/>
            <a:t>Potpisano primirje – trajalo šest godina</a:t>
          </a:r>
        </a:p>
      </dgm:t>
    </dgm:pt>
    <dgm:pt modelId="{EC56ACF8-DEC7-4D0D-B8A5-5869C32BB269}" type="parTrans" cxnId="{4A508873-9E08-4ED6-A47A-A06100C2F413}">
      <dgm:prSet/>
      <dgm:spPr/>
      <dgm:t>
        <a:bodyPr/>
        <a:lstStyle/>
        <a:p>
          <a:endParaRPr lang="en-US"/>
        </a:p>
      </dgm:t>
    </dgm:pt>
    <dgm:pt modelId="{F8FECAAB-6AF6-428C-84E1-4B6CB4DD406F}" type="sibTrans" cxnId="{4A508873-9E08-4ED6-A47A-A06100C2F413}">
      <dgm:prSet/>
      <dgm:spPr/>
      <dgm:t>
        <a:bodyPr/>
        <a:lstStyle/>
        <a:p>
          <a:endParaRPr lang="en-US"/>
        </a:p>
      </dgm:t>
    </dgm:pt>
    <dgm:pt modelId="{BB939474-55F9-453B-85F6-43D81007C703}">
      <dgm:prSet/>
      <dgm:spPr/>
      <dgm:t>
        <a:bodyPr/>
        <a:lstStyle/>
        <a:p>
          <a:r>
            <a:rPr lang="en-US"/>
            <a:t>Demagozi na vlasti u Ateni</a:t>
          </a:r>
        </a:p>
      </dgm:t>
    </dgm:pt>
    <dgm:pt modelId="{7B7868D4-89C2-4242-95D8-EA93F7B2A5F6}" type="parTrans" cxnId="{97D94A61-085D-4001-9BC7-06427906A932}">
      <dgm:prSet/>
      <dgm:spPr/>
      <dgm:t>
        <a:bodyPr/>
        <a:lstStyle/>
        <a:p>
          <a:endParaRPr lang="en-US"/>
        </a:p>
      </dgm:t>
    </dgm:pt>
    <dgm:pt modelId="{170990A9-F81B-453A-9ACF-9DAC9D30E0D4}" type="sibTrans" cxnId="{97D94A61-085D-4001-9BC7-06427906A932}">
      <dgm:prSet/>
      <dgm:spPr/>
      <dgm:t>
        <a:bodyPr/>
        <a:lstStyle/>
        <a:p>
          <a:endParaRPr lang="en-US"/>
        </a:p>
      </dgm:t>
    </dgm:pt>
    <dgm:pt modelId="{F60C1125-9DBB-401D-964C-8700E1BB63CF}">
      <dgm:prSet/>
      <dgm:spPr/>
      <dgm:t>
        <a:bodyPr/>
        <a:lstStyle/>
        <a:p>
          <a:r>
            <a:rPr lang="en-US"/>
            <a:t>Alkibijad i napad na Siciliju</a:t>
          </a:r>
        </a:p>
      </dgm:t>
    </dgm:pt>
    <dgm:pt modelId="{6EC1CB76-C215-4C86-AB51-C33AC39ABB20}" type="parTrans" cxnId="{B7F86307-A056-4B2A-9181-3FB47901D1B9}">
      <dgm:prSet/>
      <dgm:spPr/>
      <dgm:t>
        <a:bodyPr/>
        <a:lstStyle/>
        <a:p>
          <a:endParaRPr lang="en-US"/>
        </a:p>
      </dgm:t>
    </dgm:pt>
    <dgm:pt modelId="{21C2C6E9-0E30-4614-AB49-FB4D6DAC89D3}" type="sibTrans" cxnId="{B7F86307-A056-4B2A-9181-3FB47901D1B9}">
      <dgm:prSet/>
      <dgm:spPr/>
      <dgm:t>
        <a:bodyPr/>
        <a:lstStyle/>
        <a:p>
          <a:endParaRPr lang="en-US"/>
        </a:p>
      </dgm:t>
    </dgm:pt>
    <dgm:pt modelId="{94FABDF2-3686-41EC-8E2D-4DB61F2F4A13}">
      <dgm:prSet/>
      <dgm:spPr/>
      <dgm:t>
        <a:bodyPr/>
        <a:lstStyle/>
        <a:p>
          <a:r>
            <a:rPr lang="en-US"/>
            <a:t>404. godina pr. Krista kraj rata</a:t>
          </a:r>
        </a:p>
      </dgm:t>
    </dgm:pt>
    <dgm:pt modelId="{648C075C-AE96-43F8-AA3F-EBD0A1D98697}" type="parTrans" cxnId="{0EDE3EFC-92F1-4550-96FF-4D5B6CE5AA8C}">
      <dgm:prSet/>
      <dgm:spPr/>
      <dgm:t>
        <a:bodyPr/>
        <a:lstStyle/>
        <a:p>
          <a:endParaRPr lang="en-US"/>
        </a:p>
      </dgm:t>
    </dgm:pt>
    <dgm:pt modelId="{3D9C7A08-7AAB-4E0E-90FA-B8178021B129}" type="sibTrans" cxnId="{0EDE3EFC-92F1-4550-96FF-4D5B6CE5AA8C}">
      <dgm:prSet/>
      <dgm:spPr/>
      <dgm:t>
        <a:bodyPr/>
        <a:lstStyle/>
        <a:p>
          <a:endParaRPr lang="en-US"/>
        </a:p>
      </dgm:t>
    </dgm:pt>
    <dgm:pt modelId="{A65982E3-EDA3-4799-9E45-CDF3E5D495B2}" type="pres">
      <dgm:prSet presAssocID="{28FBCE2B-9C85-4F7E-B843-F94CDC1F16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29E3690-D01F-4E31-85C1-5BC2D9D14976}" type="pres">
      <dgm:prSet presAssocID="{B21D9305-91AB-405C-B83C-B4E9D624586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1D0B80-AEB9-4B03-9F87-B1A1DF467137}" type="pres">
      <dgm:prSet presAssocID="{BC158199-2606-472B-9CE5-8398DB0823C4}" presName="spacer" presStyleCnt="0"/>
      <dgm:spPr/>
    </dgm:pt>
    <dgm:pt modelId="{CC1E00A4-1FF5-4934-91F9-084661A3B614}" type="pres">
      <dgm:prSet presAssocID="{3614C897-1B62-45EE-AF04-75482F52FC3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BB0376-5F61-43D5-9373-C67346642304}" type="pres">
      <dgm:prSet presAssocID="{F8FECAAB-6AF6-428C-84E1-4B6CB4DD406F}" presName="spacer" presStyleCnt="0"/>
      <dgm:spPr/>
    </dgm:pt>
    <dgm:pt modelId="{4B334B6E-286E-4CB7-A846-40BAA9394853}" type="pres">
      <dgm:prSet presAssocID="{BB939474-55F9-453B-85F6-43D81007C70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FE2199-E084-44C4-922A-712F59683FB0}" type="pres">
      <dgm:prSet presAssocID="{170990A9-F81B-453A-9ACF-9DAC9D30E0D4}" presName="spacer" presStyleCnt="0"/>
      <dgm:spPr/>
    </dgm:pt>
    <dgm:pt modelId="{DE3DC453-2D54-4F12-B616-9DD4A826A733}" type="pres">
      <dgm:prSet presAssocID="{F60C1125-9DBB-401D-964C-8700E1BB63C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91C1E5-9C07-4D41-A5F5-3C9A61D0D604}" type="pres">
      <dgm:prSet presAssocID="{21C2C6E9-0E30-4614-AB49-FB4D6DAC89D3}" presName="spacer" presStyleCnt="0"/>
      <dgm:spPr/>
    </dgm:pt>
    <dgm:pt modelId="{066E64BE-B58F-401A-9085-16E8FC15168E}" type="pres">
      <dgm:prSet presAssocID="{94FABDF2-3686-41EC-8E2D-4DB61F2F4A1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7D94A61-085D-4001-9BC7-06427906A932}" srcId="{28FBCE2B-9C85-4F7E-B843-F94CDC1F1650}" destId="{BB939474-55F9-453B-85F6-43D81007C703}" srcOrd="2" destOrd="0" parTransId="{7B7868D4-89C2-4242-95D8-EA93F7B2A5F6}" sibTransId="{170990A9-F81B-453A-9ACF-9DAC9D30E0D4}"/>
    <dgm:cxn modelId="{B7F86307-A056-4B2A-9181-3FB47901D1B9}" srcId="{28FBCE2B-9C85-4F7E-B843-F94CDC1F1650}" destId="{F60C1125-9DBB-401D-964C-8700E1BB63CF}" srcOrd="3" destOrd="0" parTransId="{6EC1CB76-C215-4C86-AB51-C33AC39ABB20}" sibTransId="{21C2C6E9-0E30-4614-AB49-FB4D6DAC89D3}"/>
    <dgm:cxn modelId="{18355CEB-E91B-45A9-A7A9-7F0D71677193}" type="presOf" srcId="{F60C1125-9DBB-401D-964C-8700E1BB63CF}" destId="{DE3DC453-2D54-4F12-B616-9DD4A826A733}" srcOrd="0" destOrd="0" presId="urn:microsoft.com/office/officeart/2005/8/layout/vList2"/>
    <dgm:cxn modelId="{104F77D1-968E-43A8-90F9-4E6EC1DDBEF8}" type="presOf" srcId="{28FBCE2B-9C85-4F7E-B843-F94CDC1F1650}" destId="{A65982E3-EDA3-4799-9E45-CDF3E5D495B2}" srcOrd="0" destOrd="0" presId="urn:microsoft.com/office/officeart/2005/8/layout/vList2"/>
    <dgm:cxn modelId="{0EDE3EFC-92F1-4550-96FF-4D5B6CE5AA8C}" srcId="{28FBCE2B-9C85-4F7E-B843-F94CDC1F1650}" destId="{94FABDF2-3686-41EC-8E2D-4DB61F2F4A13}" srcOrd="4" destOrd="0" parTransId="{648C075C-AE96-43F8-AA3F-EBD0A1D98697}" sibTransId="{3D9C7A08-7AAB-4E0E-90FA-B8178021B129}"/>
    <dgm:cxn modelId="{5D12465D-E1D3-4720-AACA-FB72F22348B9}" type="presOf" srcId="{94FABDF2-3686-41EC-8E2D-4DB61F2F4A13}" destId="{066E64BE-B58F-401A-9085-16E8FC15168E}" srcOrd="0" destOrd="0" presId="urn:microsoft.com/office/officeart/2005/8/layout/vList2"/>
    <dgm:cxn modelId="{F703CDAD-125D-48B8-9F62-E570BE5A3448}" type="presOf" srcId="{3614C897-1B62-45EE-AF04-75482F52FC32}" destId="{CC1E00A4-1FF5-4934-91F9-084661A3B614}" srcOrd="0" destOrd="0" presId="urn:microsoft.com/office/officeart/2005/8/layout/vList2"/>
    <dgm:cxn modelId="{54EED45E-04F4-40E4-9FAC-DE2086B715C2}" type="presOf" srcId="{B21D9305-91AB-405C-B83C-B4E9D624586A}" destId="{929E3690-D01F-4E31-85C1-5BC2D9D14976}" srcOrd="0" destOrd="0" presId="urn:microsoft.com/office/officeart/2005/8/layout/vList2"/>
    <dgm:cxn modelId="{AD1FA769-E911-4A5F-A6D4-C149023C31DD}" type="presOf" srcId="{BB939474-55F9-453B-85F6-43D81007C703}" destId="{4B334B6E-286E-4CB7-A846-40BAA9394853}" srcOrd="0" destOrd="0" presId="urn:microsoft.com/office/officeart/2005/8/layout/vList2"/>
    <dgm:cxn modelId="{9D9D1F2E-D056-43AB-A3EB-19592213EFB0}" srcId="{28FBCE2B-9C85-4F7E-B843-F94CDC1F1650}" destId="{B21D9305-91AB-405C-B83C-B4E9D624586A}" srcOrd="0" destOrd="0" parTransId="{7D3B89A4-7D1B-44D0-BF6C-4DFFF3D5C59E}" sibTransId="{BC158199-2606-472B-9CE5-8398DB0823C4}"/>
    <dgm:cxn modelId="{4A508873-9E08-4ED6-A47A-A06100C2F413}" srcId="{28FBCE2B-9C85-4F7E-B843-F94CDC1F1650}" destId="{3614C897-1B62-45EE-AF04-75482F52FC32}" srcOrd="1" destOrd="0" parTransId="{EC56ACF8-DEC7-4D0D-B8A5-5869C32BB269}" sibTransId="{F8FECAAB-6AF6-428C-84E1-4B6CB4DD406F}"/>
    <dgm:cxn modelId="{E949856D-0A09-470E-A651-18B72EB5E885}" type="presParOf" srcId="{A65982E3-EDA3-4799-9E45-CDF3E5D495B2}" destId="{929E3690-D01F-4E31-85C1-5BC2D9D14976}" srcOrd="0" destOrd="0" presId="urn:microsoft.com/office/officeart/2005/8/layout/vList2"/>
    <dgm:cxn modelId="{8B49467E-36D0-4E8F-9D75-A9A69754F807}" type="presParOf" srcId="{A65982E3-EDA3-4799-9E45-CDF3E5D495B2}" destId="{C31D0B80-AEB9-4B03-9F87-B1A1DF467137}" srcOrd="1" destOrd="0" presId="urn:microsoft.com/office/officeart/2005/8/layout/vList2"/>
    <dgm:cxn modelId="{E79381F0-76DA-4312-BB1D-5D02333BE60F}" type="presParOf" srcId="{A65982E3-EDA3-4799-9E45-CDF3E5D495B2}" destId="{CC1E00A4-1FF5-4934-91F9-084661A3B614}" srcOrd="2" destOrd="0" presId="urn:microsoft.com/office/officeart/2005/8/layout/vList2"/>
    <dgm:cxn modelId="{E6B69909-265B-44E8-A8D4-96D80C4E0679}" type="presParOf" srcId="{A65982E3-EDA3-4799-9E45-CDF3E5D495B2}" destId="{86BB0376-5F61-43D5-9373-C67346642304}" srcOrd="3" destOrd="0" presId="urn:microsoft.com/office/officeart/2005/8/layout/vList2"/>
    <dgm:cxn modelId="{FEBD5630-C347-4E7C-B4BC-74D7D1C73B76}" type="presParOf" srcId="{A65982E3-EDA3-4799-9E45-CDF3E5D495B2}" destId="{4B334B6E-286E-4CB7-A846-40BAA9394853}" srcOrd="4" destOrd="0" presId="urn:microsoft.com/office/officeart/2005/8/layout/vList2"/>
    <dgm:cxn modelId="{0F83689B-5622-435A-8C97-C25E0E586B2E}" type="presParOf" srcId="{A65982E3-EDA3-4799-9E45-CDF3E5D495B2}" destId="{D1FE2199-E084-44C4-922A-712F59683FB0}" srcOrd="5" destOrd="0" presId="urn:microsoft.com/office/officeart/2005/8/layout/vList2"/>
    <dgm:cxn modelId="{0D9F4123-85D4-4199-9EAF-C5CF1A9B65D5}" type="presParOf" srcId="{A65982E3-EDA3-4799-9E45-CDF3E5D495B2}" destId="{DE3DC453-2D54-4F12-B616-9DD4A826A733}" srcOrd="6" destOrd="0" presId="urn:microsoft.com/office/officeart/2005/8/layout/vList2"/>
    <dgm:cxn modelId="{13A86388-CEBA-4BF2-8A9A-F00C5D2192E7}" type="presParOf" srcId="{A65982E3-EDA3-4799-9E45-CDF3E5D495B2}" destId="{BD91C1E5-9C07-4D41-A5F5-3C9A61D0D604}" srcOrd="7" destOrd="0" presId="urn:microsoft.com/office/officeart/2005/8/layout/vList2"/>
    <dgm:cxn modelId="{584966E1-7A7C-4D1E-9C35-1FE5DA86DD96}" type="presParOf" srcId="{A65982E3-EDA3-4799-9E45-CDF3E5D495B2}" destId="{066E64BE-B58F-401A-9085-16E8FC1516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DE4FF8-5690-41E6-B5F0-CEF95F91CCE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33AE19DF-7C57-4A85-9F9E-ED5772477657}">
      <dgm:prSet/>
      <dgm:spPr/>
      <dgm:t>
        <a:bodyPr/>
        <a:lstStyle/>
        <a:p>
          <a:r>
            <a:rPr lang="en-US" dirty="0" err="1"/>
            <a:t>Pobjeda</a:t>
          </a:r>
          <a:r>
            <a:rPr lang="en-US" dirty="0"/>
            <a:t> </a:t>
          </a:r>
          <a:r>
            <a:rPr lang="en-US" dirty="0" err="1"/>
            <a:t>Sparte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Peloponeskog</a:t>
          </a:r>
          <a:r>
            <a:rPr lang="en-US" dirty="0"/>
            <a:t> </a:t>
          </a:r>
          <a:r>
            <a:rPr lang="en-US" dirty="0" err="1"/>
            <a:t>saveza</a:t>
          </a:r>
          <a:endParaRPr lang="en-US" dirty="0"/>
        </a:p>
      </dgm:t>
    </dgm:pt>
    <dgm:pt modelId="{E9EE0DBC-7ED7-4003-87FE-79F21E7CE46E}" type="parTrans" cxnId="{03876873-E0A9-4ACC-B3C6-0C4C3B81EA12}">
      <dgm:prSet/>
      <dgm:spPr/>
      <dgm:t>
        <a:bodyPr/>
        <a:lstStyle/>
        <a:p>
          <a:endParaRPr lang="en-US"/>
        </a:p>
      </dgm:t>
    </dgm:pt>
    <dgm:pt modelId="{9BFBD8D4-DF4A-4035-9A1D-31F8AF5B37AC}" type="sibTrans" cxnId="{03876873-E0A9-4ACC-B3C6-0C4C3B81EA12}">
      <dgm:prSet/>
      <dgm:spPr/>
      <dgm:t>
        <a:bodyPr/>
        <a:lstStyle/>
        <a:p>
          <a:endParaRPr lang="en-US"/>
        </a:p>
      </dgm:t>
    </dgm:pt>
    <dgm:pt modelId="{D3A8EC97-7988-4D15-AC8D-719BB198C4EF}">
      <dgm:prSet/>
      <dgm:spPr/>
      <dgm:t>
        <a:bodyPr/>
        <a:lstStyle/>
        <a:p>
          <a:r>
            <a:rPr lang="en-US"/>
            <a:t>Propast Atene:</a:t>
          </a:r>
        </a:p>
      </dgm:t>
    </dgm:pt>
    <dgm:pt modelId="{C9F5348B-847E-4762-B3B5-ADB668D9E378}" type="parTrans" cxnId="{AF9D247F-07DB-4D7C-84C5-44CC4D324F4C}">
      <dgm:prSet/>
      <dgm:spPr/>
      <dgm:t>
        <a:bodyPr/>
        <a:lstStyle/>
        <a:p>
          <a:endParaRPr lang="en-US"/>
        </a:p>
      </dgm:t>
    </dgm:pt>
    <dgm:pt modelId="{AD302D00-92B9-4F5F-BC63-2F19619A700D}" type="sibTrans" cxnId="{AF9D247F-07DB-4D7C-84C5-44CC4D324F4C}">
      <dgm:prSet/>
      <dgm:spPr/>
      <dgm:t>
        <a:bodyPr/>
        <a:lstStyle/>
        <a:p>
          <a:endParaRPr lang="en-US"/>
        </a:p>
      </dgm:t>
    </dgm:pt>
    <dgm:pt modelId="{34B7FFD4-F933-4031-8B9E-98D9A5D321DB}">
      <dgm:prSet/>
      <dgm:spPr/>
      <dgm:t>
        <a:bodyPr/>
        <a:lstStyle/>
        <a:p>
          <a:r>
            <a:rPr lang="en-US"/>
            <a:t>Raspuštanje Atenskog pomorskog saveza</a:t>
          </a:r>
        </a:p>
      </dgm:t>
    </dgm:pt>
    <dgm:pt modelId="{60F02A87-F1F9-46E2-8115-491EE3181C8A}" type="parTrans" cxnId="{3FD77A55-2244-4C56-B427-AF5AC81FAD39}">
      <dgm:prSet/>
      <dgm:spPr/>
      <dgm:t>
        <a:bodyPr/>
        <a:lstStyle/>
        <a:p>
          <a:endParaRPr lang="en-US"/>
        </a:p>
      </dgm:t>
    </dgm:pt>
    <dgm:pt modelId="{E973A485-024B-49CA-9257-31E97730D7D9}" type="sibTrans" cxnId="{3FD77A55-2244-4C56-B427-AF5AC81FAD39}">
      <dgm:prSet/>
      <dgm:spPr/>
      <dgm:t>
        <a:bodyPr/>
        <a:lstStyle/>
        <a:p>
          <a:endParaRPr lang="en-US"/>
        </a:p>
      </dgm:t>
    </dgm:pt>
    <dgm:pt modelId="{7E6B113A-28EE-400F-8FB5-2843012A20EA}">
      <dgm:prSet/>
      <dgm:spPr/>
      <dgm:t>
        <a:bodyPr/>
        <a:lstStyle/>
        <a:p>
          <a:r>
            <a:rPr lang="en-US"/>
            <a:t>Raspuštanje atenske ratne mornarice</a:t>
          </a:r>
        </a:p>
      </dgm:t>
    </dgm:pt>
    <dgm:pt modelId="{8B544A8F-70A9-408A-8225-F5C3FEB2C110}" type="parTrans" cxnId="{86D73884-BF50-4480-A824-11524ACE44E7}">
      <dgm:prSet/>
      <dgm:spPr/>
      <dgm:t>
        <a:bodyPr/>
        <a:lstStyle/>
        <a:p>
          <a:endParaRPr lang="en-US"/>
        </a:p>
      </dgm:t>
    </dgm:pt>
    <dgm:pt modelId="{946F1994-7A1D-4BB1-A7FF-9BA26F287BA3}" type="sibTrans" cxnId="{86D73884-BF50-4480-A824-11524ACE44E7}">
      <dgm:prSet/>
      <dgm:spPr/>
      <dgm:t>
        <a:bodyPr/>
        <a:lstStyle/>
        <a:p>
          <a:endParaRPr lang="en-US"/>
        </a:p>
      </dgm:t>
    </dgm:pt>
    <dgm:pt modelId="{E4895D05-DC9F-4867-8E44-58C770F68EBB}">
      <dgm:prSet/>
      <dgm:spPr/>
      <dgm:t>
        <a:bodyPr/>
        <a:lstStyle/>
        <a:p>
          <a:r>
            <a:rPr lang="en-US"/>
            <a:t>Rušenje odbrambenih zidina između Atene i luke Pirej</a:t>
          </a:r>
        </a:p>
      </dgm:t>
    </dgm:pt>
    <dgm:pt modelId="{1CED0EB2-1CE8-4C1D-9D10-E2326ABA50BC}" type="parTrans" cxnId="{6F54D979-2043-40CF-A26D-29F7BFB8A3E3}">
      <dgm:prSet/>
      <dgm:spPr/>
      <dgm:t>
        <a:bodyPr/>
        <a:lstStyle/>
        <a:p>
          <a:endParaRPr lang="en-US"/>
        </a:p>
      </dgm:t>
    </dgm:pt>
    <dgm:pt modelId="{09326469-EF2A-487F-BF28-0F5A0649015C}" type="sibTrans" cxnId="{6F54D979-2043-40CF-A26D-29F7BFB8A3E3}">
      <dgm:prSet/>
      <dgm:spPr/>
      <dgm:t>
        <a:bodyPr/>
        <a:lstStyle/>
        <a:p>
          <a:endParaRPr lang="en-US"/>
        </a:p>
      </dgm:t>
    </dgm:pt>
    <dgm:pt modelId="{BE821902-0D70-4476-B8A4-C427B589B03E}">
      <dgm:prSet/>
      <dgm:spPr/>
      <dgm:t>
        <a:bodyPr/>
        <a:lstStyle/>
        <a:p>
          <a:r>
            <a:rPr lang="en-US"/>
            <a:t>Ukidanje atenske demokracije, vlast tridesetorice</a:t>
          </a:r>
        </a:p>
      </dgm:t>
    </dgm:pt>
    <dgm:pt modelId="{55BA7FFA-D4D8-4216-A864-8BB6487F3170}" type="parTrans" cxnId="{4845546E-038D-4663-BBD2-D1B90737A209}">
      <dgm:prSet/>
      <dgm:spPr/>
      <dgm:t>
        <a:bodyPr/>
        <a:lstStyle/>
        <a:p>
          <a:endParaRPr lang="en-US"/>
        </a:p>
      </dgm:t>
    </dgm:pt>
    <dgm:pt modelId="{6BEB8542-40CF-4C16-B593-2F94C04C5B79}" type="sibTrans" cxnId="{4845546E-038D-4663-BBD2-D1B90737A209}">
      <dgm:prSet/>
      <dgm:spPr/>
      <dgm:t>
        <a:bodyPr/>
        <a:lstStyle/>
        <a:p>
          <a:endParaRPr lang="en-US"/>
        </a:p>
      </dgm:t>
    </dgm:pt>
    <dgm:pt modelId="{048AAA83-B17C-4967-B454-03C51FA65AE9}" type="pres">
      <dgm:prSet presAssocID="{0BDE4FF8-5690-41E6-B5F0-CEF95F91CC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CA1DD07-97D9-4457-9D7B-987FAE4F3DF9}" type="pres">
      <dgm:prSet presAssocID="{33AE19DF-7C57-4A85-9F9E-ED577247765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96264B-0AA8-4BFC-89ED-5B1B9155085E}" type="pres">
      <dgm:prSet presAssocID="{9BFBD8D4-DF4A-4035-9A1D-31F8AF5B37AC}" presName="sibTrans" presStyleLbl="sibTrans1D1" presStyleIdx="0" presStyleCnt="5"/>
      <dgm:spPr/>
      <dgm:t>
        <a:bodyPr/>
        <a:lstStyle/>
        <a:p>
          <a:endParaRPr lang="hr-HR"/>
        </a:p>
      </dgm:t>
    </dgm:pt>
    <dgm:pt modelId="{722EC8E3-1206-48EF-A98C-626D01D8C718}" type="pres">
      <dgm:prSet presAssocID="{9BFBD8D4-DF4A-4035-9A1D-31F8AF5B37AC}" presName="connectorText" presStyleLbl="sibTrans1D1" presStyleIdx="0" presStyleCnt="5"/>
      <dgm:spPr/>
      <dgm:t>
        <a:bodyPr/>
        <a:lstStyle/>
        <a:p>
          <a:endParaRPr lang="hr-HR"/>
        </a:p>
      </dgm:t>
    </dgm:pt>
    <dgm:pt modelId="{C3B449D3-20DD-4A0E-A6E3-2500A13514B9}" type="pres">
      <dgm:prSet presAssocID="{D3A8EC97-7988-4D15-AC8D-719BB198C4E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EBEAE1-DC99-4199-9310-891B91549EAC}" type="pres">
      <dgm:prSet presAssocID="{AD302D00-92B9-4F5F-BC63-2F19619A700D}" presName="sibTrans" presStyleLbl="sibTrans1D1" presStyleIdx="1" presStyleCnt="5"/>
      <dgm:spPr/>
      <dgm:t>
        <a:bodyPr/>
        <a:lstStyle/>
        <a:p>
          <a:endParaRPr lang="hr-HR"/>
        </a:p>
      </dgm:t>
    </dgm:pt>
    <dgm:pt modelId="{7095A599-878E-4C37-AC08-BB72856F31E6}" type="pres">
      <dgm:prSet presAssocID="{AD302D00-92B9-4F5F-BC63-2F19619A700D}" presName="connectorText" presStyleLbl="sibTrans1D1" presStyleIdx="1" presStyleCnt="5"/>
      <dgm:spPr/>
      <dgm:t>
        <a:bodyPr/>
        <a:lstStyle/>
        <a:p>
          <a:endParaRPr lang="hr-HR"/>
        </a:p>
      </dgm:t>
    </dgm:pt>
    <dgm:pt modelId="{B4BB8192-9F62-4025-BF23-DCC2B6BB6741}" type="pres">
      <dgm:prSet presAssocID="{34B7FFD4-F933-4031-8B9E-98D9A5D321D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D0E453-45FB-43B0-AF5E-FF56AB02E950}" type="pres">
      <dgm:prSet presAssocID="{E973A485-024B-49CA-9257-31E97730D7D9}" presName="sibTrans" presStyleLbl="sibTrans1D1" presStyleIdx="2" presStyleCnt="5"/>
      <dgm:spPr/>
      <dgm:t>
        <a:bodyPr/>
        <a:lstStyle/>
        <a:p>
          <a:endParaRPr lang="hr-HR"/>
        </a:p>
      </dgm:t>
    </dgm:pt>
    <dgm:pt modelId="{81C4552E-EF08-4BC2-9E6C-12F1EB64E095}" type="pres">
      <dgm:prSet presAssocID="{E973A485-024B-49CA-9257-31E97730D7D9}" presName="connectorText" presStyleLbl="sibTrans1D1" presStyleIdx="2" presStyleCnt="5"/>
      <dgm:spPr/>
      <dgm:t>
        <a:bodyPr/>
        <a:lstStyle/>
        <a:p>
          <a:endParaRPr lang="hr-HR"/>
        </a:p>
      </dgm:t>
    </dgm:pt>
    <dgm:pt modelId="{4A524E5A-0652-466B-A8C9-A95A79A52DC4}" type="pres">
      <dgm:prSet presAssocID="{7E6B113A-28EE-400F-8FB5-2843012A20E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BB0246-A403-416E-885C-C08E0C4D9317}" type="pres">
      <dgm:prSet presAssocID="{946F1994-7A1D-4BB1-A7FF-9BA26F287BA3}" presName="sibTrans" presStyleLbl="sibTrans1D1" presStyleIdx="3" presStyleCnt="5"/>
      <dgm:spPr/>
      <dgm:t>
        <a:bodyPr/>
        <a:lstStyle/>
        <a:p>
          <a:endParaRPr lang="hr-HR"/>
        </a:p>
      </dgm:t>
    </dgm:pt>
    <dgm:pt modelId="{10239B20-B68F-4FFB-850D-D8C1CF012F7C}" type="pres">
      <dgm:prSet presAssocID="{946F1994-7A1D-4BB1-A7FF-9BA26F287BA3}" presName="connectorText" presStyleLbl="sibTrans1D1" presStyleIdx="3" presStyleCnt="5"/>
      <dgm:spPr/>
      <dgm:t>
        <a:bodyPr/>
        <a:lstStyle/>
        <a:p>
          <a:endParaRPr lang="hr-HR"/>
        </a:p>
      </dgm:t>
    </dgm:pt>
    <dgm:pt modelId="{B17EFFBF-879C-4D08-A282-7482511078DE}" type="pres">
      <dgm:prSet presAssocID="{E4895D05-DC9F-4867-8E44-58C770F68EB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105EF4-6F04-4CEA-8B77-CF2CAC72C0C1}" type="pres">
      <dgm:prSet presAssocID="{09326469-EF2A-487F-BF28-0F5A0649015C}" presName="sibTrans" presStyleLbl="sibTrans1D1" presStyleIdx="4" presStyleCnt="5"/>
      <dgm:spPr/>
      <dgm:t>
        <a:bodyPr/>
        <a:lstStyle/>
        <a:p>
          <a:endParaRPr lang="hr-HR"/>
        </a:p>
      </dgm:t>
    </dgm:pt>
    <dgm:pt modelId="{44B562C2-AF8B-4DFA-A90B-8FF946063006}" type="pres">
      <dgm:prSet presAssocID="{09326469-EF2A-487F-BF28-0F5A0649015C}" presName="connectorText" presStyleLbl="sibTrans1D1" presStyleIdx="4" presStyleCnt="5"/>
      <dgm:spPr/>
      <dgm:t>
        <a:bodyPr/>
        <a:lstStyle/>
        <a:p>
          <a:endParaRPr lang="hr-HR"/>
        </a:p>
      </dgm:t>
    </dgm:pt>
    <dgm:pt modelId="{12402DF0-940B-404A-82A2-64AF7304998E}" type="pres">
      <dgm:prSet presAssocID="{BE821902-0D70-4476-B8A4-C427B589B03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807E49D-4313-4585-9D32-8B96C9E21B5D}" type="presOf" srcId="{09326469-EF2A-487F-BF28-0F5A0649015C}" destId="{44B562C2-AF8B-4DFA-A90B-8FF946063006}" srcOrd="1" destOrd="0" presId="urn:microsoft.com/office/officeart/2016/7/layout/RepeatingBendingProcessNew"/>
    <dgm:cxn modelId="{6F54D979-2043-40CF-A26D-29F7BFB8A3E3}" srcId="{0BDE4FF8-5690-41E6-B5F0-CEF95F91CCE8}" destId="{E4895D05-DC9F-4867-8E44-58C770F68EBB}" srcOrd="4" destOrd="0" parTransId="{1CED0EB2-1CE8-4C1D-9D10-E2326ABA50BC}" sibTransId="{09326469-EF2A-487F-BF28-0F5A0649015C}"/>
    <dgm:cxn modelId="{AF9D247F-07DB-4D7C-84C5-44CC4D324F4C}" srcId="{0BDE4FF8-5690-41E6-B5F0-CEF95F91CCE8}" destId="{D3A8EC97-7988-4D15-AC8D-719BB198C4EF}" srcOrd="1" destOrd="0" parTransId="{C9F5348B-847E-4762-B3B5-ADB668D9E378}" sibTransId="{AD302D00-92B9-4F5F-BC63-2F19619A700D}"/>
    <dgm:cxn modelId="{3852D9DA-ABF0-47A8-8351-9E67BE3B69E5}" type="presOf" srcId="{0BDE4FF8-5690-41E6-B5F0-CEF95F91CCE8}" destId="{048AAA83-B17C-4967-B454-03C51FA65AE9}" srcOrd="0" destOrd="0" presId="urn:microsoft.com/office/officeart/2016/7/layout/RepeatingBendingProcessNew"/>
    <dgm:cxn modelId="{9846ADF3-A52F-43B9-AAFC-EFC7FCCFC7C9}" type="presOf" srcId="{9BFBD8D4-DF4A-4035-9A1D-31F8AF5B37AC}" destId="{722EC8E3-1206-48EF-A98C-626D01D8C718}" srcOrd="1" destOrd="0" presId="urn:microsoft.com/office/officeart/2016/7/layout/RepeatingBendingProcessNew"/>
    <dgm:cxn modelId="{5459F09C-845A-4412-9BF8-859385127372}" type="presOf" srcId="{33AE19DF-7C57-4A85-9F9E-ED5772477657}" destId="{FCA1DD07-97D9-4457-9D7B-987FAE4F3DF9}" srcOrd="0" destOrd="0" presId="urn:microsoft.com/office/officeart/2016/7/layout/RepeatingBendingProcessNew"/>
    <dgm:cxn modelId="{A30CB01A-C43E-472E-B0E1-AE202211BDC1}" type="presOf" srcId="{E973A485-024B-49CA-9257-31E97730D7D9}" destId="{81C4552E-EF08-4BC2-9E6C-12F1EB64E095}" srcOrd="1" destOrd="0" presId="urn:microsoft.com/office/officeart/2016/7/layout/RepeatingBendingProcessNew"/>
    <dgm:cxn modelId="{856F2E42-4538-4BDC-8082-2FF6118DF174}" type="presOf" srcId="{BE821902-0D70-4476-B8A4-C427B589B03E}" destId="{12402DF0-940B-404A-82A2-64AF7304998E}" srcOrd="0" destOrd="0" presId="urn:microsoft.com/office/officeart/2016/7/layout/RepeatingBendingProcessNew"/>
    <dgm:cxn modelId="{1FA81E61-BE28-490A-82F0-4670B0741455}" type="presOf" srcId="{09326469-EF2A-487F-BF28-0F5A0649015C}" destId="{39105EF4-6F04-4CEA-8B77-CF2CAC72C0C1}" srcOrd="0" destOrd="0" presId="urn:microsoft.com/office/officeart/2016/7/layout/RepeatingBendingProcessNew"/>
    <dgm:cxn modelId="{EEFFA81E-B075-4AAB-9166-211E8866FCAE}" type="presOf" srcId="{946F1994-7A1D-4BB1-A7FF-9BA26F287BA3}" destId="{38BB0246-A403-416E-885C-C08E0C4D9317}" srcOrd="0" destOrd="0" presId="urn:microsoft.com/office/officeart/2016/7/layout/RepeatingBendingProcessNew"/>
    <dgm:cxn modelId="{4845546E-038D-4663-BBD2-D1B90737A209}" srcId="{0BDE4FF8-5690-41E6-B5F0-CEF95F91CCE8}" destId="{BE821902-0D70-4476-B8A4-C427B589B03E}" srcOrd="5" destOrd="0" parTransId="{55BA7FFA-D4D8-4216-A864-8BB6487F3170}" sibTransId="{6BEB8542-40CF-4C16-B593-2F94C04C5B79}"/>
    <dgm:cxn modelId="{86D73884-BF50-4480-A824-11524ACE44E7}" srcId="{0BDE4FF8-5690-41E6-B5F0-CEF95F91CCE8}" destId="{7E6B113A-28EE-400F-8FB5-2843012A20EA}" srcOrd="3" destOrd="0" parTransId="{8B544A8F-70A9-408A-8225-F5C3FEB2C110}" sibTransId="{946F1994-7A1D-4BB1-A7FF-9BA26F287BA3}"/>
    <dgm:cxn modelId="{26E61D6F-8E5D-4129-ACFD-A7DED68F081D}" type="presOf" srcId="{E4895D05-DC9F-4867-8E44-58C770F68EBB}" destId="{B17EFFBF-879C-4D08-A282-7482511078DE}" srcOrd="0" destOrd="0" presId="urn:microsoft.com/office/officeart/2016/7/layout/RepeatingBendingProcessNew"/>
    <dgm:cxn modelId="{1EEBC11A-C401-43D0-AD76-1D3EE56C0CDE}" type="presOf" srcId="{946F1994-7A1D-4BB1-A7FF-9BA26F287BA3}" destId="{10239B20-B68F-4FFB-850D-D8C1CF012F7C}" srcOrd="1" destOrd="0" presId="urn:microsoft.com/office/officeart/2016/7/layout/RepeatingBendingProcessNew"/>
    <dgm:cxn modelId="{ECE4BAF7-A9D0-42AF-9E64-1FDE7079C12B}" type="presOf" srcId="{E973A485-024B-49CA-9257-31E97730D7D9}" destId="{A8D0E453-45FB-43B0-AF5E-FF56AB02E950}" srcOrd="0" destOrd="0" presId="urn:microsoft.com/office/officeart/2016/7/layout/RepeatingBendingProcessNew"/>
    <dgm:cxn modelId="{03876873-E0A9-4ACC-B3C6-0C4C3B81EA12}" srcId="{0BDE4FF8-5690-41E6-B5F0-CEF95F91CCE8}" destId="{33AE19DF-7C57-4A85-9F9E-ED5772477657}" srcOrd="0" destOrd="0" parTransId="{E9EE0DBC-7ED7-4003-87FE-79F21E7CE46E}" sibTransId="{9BFBD8D4-DF4A-4035-9A1D-31F8AF5B37AC}"/>
    <dgm:cxn modelId="{40DEEBC9-D581-4BDD-B33E-FC32BBFE66F3}" type="presOf" srcId="{7E6B113A-28EE-400F-8FB5-2843012A20EA}" destId="{4A524E5A-0652-466B-A8C9-A95A79A52DC4}" srcOrd="0" destOrd="0" presId="urn:microsoft.com/office/officeart/2016/7/layout/RepeatingBendingProcessNew"/>
    <dgm:cxn modelId="{3FD77A55-2244-4C56-B427-AF5AC81FAD39}" srcId="{0BDE4FF8-5690-41E6-B5F0-CEF95F91CCE8}" destId="{34B7FFD4-F933-4031-8B9E-98D9A5D321DB}" srcOrd="2" destOrd="0" parTransId="{60F02A87-F1F9-46E2-8115-491EE3181C8A}" sibTransId="{E973A485-024B-49CA-9257-31E97730D7D9}"/>
    <dgm:cxn modelId="{CEDE27E2-9AA1-423C-A7C0-9ED360DC97FF}" type="presOf" srcId="{AD302D00-92B9-4F5F-BC63-2F19619A700D}" destId="{7095A599-878E-4C37-AC08-BB72856F31E6}" srcOrd="1" destOrd="0" presId="urn:microsoft.com/office/officeart/2016/7/layout/RepeatingBendingProcessNew"/>
    <dgm:cxn modelId="{9CC83201-07B4-4971-B7C4-966ABDFD5E3C}" type="presOf" srcId="{34B7FFD4-F933-4031-8B9E-98D9A5D321DB}" destId="{B4BB8192-9F62-4025-BF23-DCC2B6BB6741}" srcOrd="0" destOrd="0" presId="urn:microsoft.com/office/officeart/2016/7/layout/RepeatingBendingProcessNew"/>
    <dgm:cxn modelId="{B3B71CA0-3ACA-4981-BD03-BF1B88EBA385}" type="presOf" srcId="{D3A8EC97-7988-4D15-AC8D-719BB198C4EF}" destId="{C3B449D3-20DD-4A0E-A6E3-2500A13514B9}" srcOrd="0" destOrd="0" presId="urn:microsoft.com/office/officeart/2016/7/layout/RepeatingBendingProcessNew"/>
    <dgm:cxn modelId="{D62D307A-D738-404F-BAB4-7090E812B82D}" type="presOf" srcId="{AD302D00-92B9-4F5F-BC63-2F19619A700D}" destId="{EAEBEAE1-DC99-4199-9310-891B91549EAC}" srcOrd="0" destOrd="0" presId="urn:microsoft.com/office/officeart/2016/7/layout/RepeatingBendingProcessNew"/>
    <dgm:cxn modelId="{58B27C85-AE63-42E2-8947-163E5973CB3E}" type="presOf" srcId="{9BFBD8D4-DF4A-4035-9A1D-31F8AF5B37AC}" destId="{0C96264B-0AA8-4BFC-89ED-5B1B9155085E}" srcOrd="0" destOrd="0" presId="urn:microsoft.com/office/officeart/2016/7/layout/RepeatingBendingProcessNew"/>
    <dgm:cxn modelId="{FCDE1A66-C80E-482F-9EC2-50CED0704FF2}" type="presParOf" srcId="{048AAA83-B17C-4967-B454-03C51FA65AE9}" destId="{FCA1DD07-97D9-4457-9D7B-987FAE4F3DF9}" srcOrd="0" destOrd="0" presId="urn:microsoft.com/office/officeart/2016/7/layout/RepeatingBendingProcessNew"/>
    <dgm:cxn modelId="{3446FFD1-E750-4C37-9B95-368D36D7FA08}" type="presParOf" srcId="{048AAA83-B17C-4967-B454-03C51FA65AE9}" destId="{0C96264B-0AA8-4BFC-89ED-5B1B9155085E}" srcOrd="1" destOrd="0" presId="urn:microsoft.com/office/officeart/2016/7/layout/RepeatingBendingProcessNew"/>
    <dgm:cxn modelId="{04499C8F-D924-41D9-BFE4-FA5402DCA7A5}" type="presParOf" srcId="{0C96264B-0AA8-4BFC-89ED-5B1B9155085E}" destId="{722EC8E3-1206-48EF-A98C-626D01D8C718}" srcOrd="0" destOrd="0" presId="urn:microsoft.com/office/officeart/2016/7/layout/RepeatingBendingProcessNew"/>
    <dgm:cxn modelId="{C9556F5E-BFBD-4D24-BFF0-66606E24E44C}" type="presParOf" srcId="{048AAA83-B17C-4967-B454-03C51FA65AE9}" destId="{C3B449D3-20DD-4A0E-A6E3-2500A13514B9}" srcOrd="2" destOrd="0" presId="urn:microsoft.com/office/officeart/2016/7/layout/RepeatingBendingProcessNew"/>
    <dgm:cxn modelId="{C4ED3FD7-1EAE-448A-A138-A86A00AB5709}" type="presParOf" srcId="{048AAA83-B17C-4967-B454-03C51FA65AE9}" destId="{EAEBEAE1-DC99-4199-9310-891B91549EAC}" srcOrd="3" destOrd="0" presId="urn:microsoft.com/office/officeart/2016/7/layout/RepeatingBendingProcessNew"/>
    <dgm:cxn modelId="{535B6A5F-0A30-4DF2-B9FF-745F66A96541}" type="presParOf" srcId="{EAEBEAE1-DC99-4199-9310-891B91549EAC}" destId="{7095A599-878E-4C37-AC08-BB72856F31E6}" srcOrd="0" destOrd="0" presId="urn:microsoft.com/office/officeart/2016/7/layout/RepeatingBendingProcessNew"/>
    <dgm:cxn modelId="{F9BD2BB5-4F50-4870-A569-C3FDFEAFF1CF}" type="presParOf" srcId="{048AAA83-B17C-4967-B454-03C51FA65AE9}" destId="{B4BB8192-9F62-4025-BF23-DCC2B6BB6741}" srcOrd="4" destOrd="0" presId="urn:microsoft.com/office/officeart/2016/7/layout/RepeatingBendingProcessNew"/>
    <dgm:cxn modelId="{61995B0E-954C-479A-B14D-65B97369B5EB}" type="presParOf" srcId="{048AAA83-B17C-4967-B454-03C51FA65AE9}" destId="{A8D0E453-45FB-43B0-AF5E-FF56AB02E950}" srcOrd="5" destOrd="0" presId="urn:microsoft.com/office/officeart/2016/7/layout/RepeatingBendingProcessNew"/>
    <dgm:cxn modelId="{B1E71C88-811F-4A66-95ED-F1E7566826C2}" type="presParOf" srcId="{A8D0E453-45FB-43B0-AF5E-FF56AB02E950}" destId="{81C4552E-EF08-4BC2-9E6C-12F1EB64E095}" srcOrd="0" destOrd="0" presId="urn:microsoft.com/office/officeart/2016/7/layout/RepeatingBendingProcessNew"/>
    <dgm:cxn modelId="{50265F4D-B0CF-48ED-9277-5FFD629F8E44}" type="presParOf" srcId="{048AAA83-B17C-4967-B454-03C51FA65AE9}" destId="{4A524E5A-0652-466B-A8C9-A95A79A52DC4}" srcOrd="6" destOrd="0" presId="urn:microsoft.com/office/officeart/2016/7/layout/RepeatingBendingProcessNew"/>
    <dgm:cxn modelId="{6ED35FA1-9C19-46F9-8495-310D349898ED}" type="presParOf" srcId="{048AAA83-B17C-4967-B454-03C51FA65AE9}" destId="{38BB0246-A403-416E-885C-C08E0C4D9317}" srcOrd="7" destOrd="0" presId="urn:microsoft.com/office/officeart/2016/7/layout/RepeatingBendingProcessNew"/>
    <dgm:cxn modelId="{9DB3927E-0D31-4A7C-A152-9AACCA408C0E}" type="presParOf" srcId="{38BB0246-A403-416E-885C-C08E0C4D9317}" destId="{10239B20-B68F-4FFB-850D-D8C1CF012F7C}" srcOrd="0" destOrd="0" presId="urn:microsoft.com/office/officeart/2016/7/layout/RepeatingBendingProcessNew"/>
    <dgm:cxn modelId="{8FF6A56E-05F4-47C5-822F-454793B7B7BD}" type="presParOf" srcId="{048AAA83-B17C-4967-B454-03C51FA65AE9}" destId="{B17EFFBF-879C-4D08-A282-7482511078DE}" srcOrd="8" destOrd="0" presId="urn:microsoft.com/office/officeart/2016/7/layout/RepeatingBendingProcessNew"/>
    <dgm:cxn modelId="{2C04D891-6F82-44BC-8A2B-1CEFA9B04FC0}" type="presParOf" srcId="{048AAA83-B17C-4967-B454-03C51FA65AE9}" destId="{39105EF4-6F04-4CEA-8B77-CF2CAC72C0C1}" srcOrd="9" destOrd="0" presId="urn:microsoft.com/office/officeart/2016/7/layout/RepeatingBendingProcessNew"/>
    <dgm:cxn modelId="{0FB446E3-1CBB-4AA4-B28D-6D645C8967DD}" type="presParOf" srcId="{39105EF4-6F04-4CEA-8B77-CF2CAC72C0C1}" destId="{44B562C2-AF8B-4DFA-A90B-8FF946063006}" srcOrd="0" destOrd="0" presId="urn:microsoft.com/office/officeart/2016/7/layout/RepeatingBendingProcessNew"/>
    <dgm:cxn modelId="{21318EF7-26C8-49A9-A0D1-A323D930F133}" type="presParOf" srcId="{048AAA83-B17C-4967-B454-03C51FA65AE9}" destId="{12402DF0-940B-404A-82A2-64AF7304998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C807F-04EB-4782-AB54-C1E84DB6082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25EB50-5A6D-44ED-A780-025AEEA34CCE}">
      <dgm:prSet/>
      <dgm:spPr/>
      <dgm:t>
        <a:bodyPr/>
        <a:lstStyle/>
        <a:p>
          <a:r>
            <a:rPr lang="en-US" dirty="0" err="1"/>
            <a:t>Obnova</a:t>
          </a:r>
          <a:r>
            <a:rPr lang="en-US" dirty="0"/>
            <a:t> </a:t>
          </a:r>
          <a:r>
            <a:rPr lang="en-US" dirty="0" err="1"/>
            <a:t>Atene</a:t>
          </a:r>
          <a:r>
            <a:rPr lang="en-US" dirty="0"/>
            <a:t> </a:t>
          </a:r>
          <a:r>
            <a:rPr lang="en-US" dirty="0" err="1"/>
            <a:t>iz</a:t>
          </a:r>
          <a:r>
            <a:rPr lang="en-US" dirty="0"/>
            <a:t> </a:t>
          </a:r>
          <a:r>
            <a:rPr lang="en-US" dirty="0" err="1"/>
            <a:t>zajedničke</a:t>
          </a:r>
          <a:r>
            <a:rPr lang="en-US" dirty="0"/>
            <a:t> </a:t>
          </a:r>
          <a:r>
            <a:rPr lang="en-US" dirty="0" err="1"/>
            <a:t>blagajne</a:t>
          </a:r>
          <a:r>
            <a:rPr lang="en-US" dirty="0"/>
            <a:t> </a:t>
          </a:r>
          <a:r>
            <a:rPr lang="en-US" dirty="0" err="1"/>
            <a:t>dovodi</a:t>
          </a:r>
          <a:r>
            <a:rPr lang="en-US" dirty="0"/>
            <a:t> do </a:t>
          </a:r>
          <a:r>
            <a:rPr lang="en-US" dirty="0" err="1"/>
            <a:t>nezadovoljstva</a:t>
          </a:r>
          <a:r>
            <a:rPr lang="en-US" dirty="0"/>
            <a:t> </a:t>
          </a:r>
          <a:r>
            <a:rPr lang="en-US" dirty="0" err="1"/>
            <a:t>saveznika</a:t>
          </a:r>
          <a:endParaRPr lang="en-US" dirty="0"/>
        </a:p>
      </dgm:t>
    </dgm:pt>
    <dgm:pt modelId="{BC2F6EDC-C208-4BB0-8F6F-9330F5593EE6}" type="parTrans" cxnId="{F113D091-6DC2-4C83-BBE8-8262036E94F9}">
      <dgm:prSet/>
      <dgm:spPr/>
      <dgm:t>
        <a:bodyPr/>
        <a:lstStyle/>
        <a:p>
          <a:endParaRPr lang="en-US"/>
        </a:p>
      </dgm:t>
    </dgm:pt>
    <dgm:pt modelId="{DC251BD6-AD59-4F1E-9D8F-1D72C62E510A}" type="sibTrans" cxnId="{F113D091-6DC2-4C83-BBE8-8262036E94F9}">
      <dgm:prSet/>
      <dgm:spPr/>
      <dgm:t>
        <a:bodyPr/>
        <a:lstStyle/>
        <a:p>
          <a:endParaRPr lang="en-US"/>
        </a:p>
      </dgm:t>
    </dgm:pt>
    <dgm:pt modelId="{C5C54DF0-3694-4ED5-88B8-DAA7BABA32CF}">
      <dgm:prSet/>
      <dgm:spPr/>
      <dgm:t>
        <a:bodyPr/>
        <a:lstStyle/>
        <a:p>
          <a:r>
            <a:rPr lang="en-US"/>
            <a:t>Atena Savezu nametnula svoj novac i svoje vrhovništvo</a:t>
          </a:r>
        </a:p>
      </dgm:t>
    </dgm:pt>
    <dgm:pt modelId="{8F41F8AD-B82A-4586-BF99-E3D503991854}" type="parTrans" cxnId="{0D3F9A34-6B63-4827-802D-961BD446647B}">
      <dgm:prSet/>
      <dgm:spPr/>
      <dgm:t>
        <a:bodyPr/>
        <a:lstStyle/>
        <a:p>
          <a:endParaRPr lang="en-US"/>
        </a:p>
      </dgm:t>
    </dgm:pt>
    <dgm:pt modelId="{B89D21BA-959E-4D33-9411-2B9919D736B6}" type="sibTrans" cxnId="{0D3F9A34-6B63-4827-802D-961BD446647B}">
      <dgm:prSet/>
      <dgm:spPr/>
      <dgm:t>
        <a:bodyPr/>
        <a:lstStyle/>
        <a:p>
          <a:endParaRPr lang="en-US"/>
        </a:p>
      </dgm:t>
    </dgm:pt>
    <dgm:pt modelId="{1D2BC66F-D8A1-41E3-B71B-7A1C1D0FDABA}">
      <dgm:prSet/>
      <dgm:spPr/>
      <dgm:t>
        <a:bodyPr/>
        <a:lstStyle/>
        <a:p>
          <a:r>
            <a:rPr lang="en-US"/>
            <a:t>Sparta osiromašena nakon grčko-perzijskih ratova</a:t>
          </a:r>
        </a:p>
      </dgm:t>
    </dgm:pt>
    <dgm:pt modelId="{F61A33B9-EB1A-4037-9718-D436CAE42549}" type="parTrans" cxnId="{AA953D2C-ADF8-4C0E-A40B-005FF5E2179A}">
      <dgm:prSet/>
      <dgm:spPr/>
      <dgm:t>
        <a:bodyPr/>
        <a:lstStyle/>
        <a:p>
          <a:endParaRPr lang="en-US"/>
        </a:p>
      </dgm:t>
    </dgm:pt>
    <dgm:pt modelId="{65141B33-A222-4D10-9038-A7731C7BD68E}" type="sibTrans" cxnId="{AA953D2C-ADF8-4C0E-A40B-005FF5E2179A}">
      <dgm:prSet/>
      <dgm:spPr/>
      <dgm:t>
        <a:bodyPr/>
        <a:lstStyle/>
        <a:p>
          <a:endParaRPr lang="en-US"/>
        </a:p>
      </dgm:t>
    </dgm:pt>
    <dgm:pt modelId="{CDC07BD9-0198-4359-A3DC-6CB06DC26D27}" type="pres">
      <dgm:prSet presAssocID="{B23C807F-04EB-4782-AB54-C1E84DB608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AE15734-5FED-435D-8E71-2C0BEAA4FA4A}" type="pres">
      <dgm:prSet presAssocID="{E825EB50-5A6D-44ED-A780-025AEEA34C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97565A-92AC-47C3-8DA5-355A66C92824}" type="pres">
      <dgm:prSet presAssocID="{DC251BD6-AD59-4F1E-9D8F-1D72C62E510A}" presName="spacer" presStyleCnt="0"/>
      <dgm:spPr/>
    </dgm:pt>
    <dgm:pt modelId="{D0244D4D-EEC5-4074-B756-9730C51DBAB8}" type="pres">
      <dgm:prSet presAssocID="{C5C54DF0-3694-4ED5-88B8-DAA7BABA32C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E3168F-F521-4836-9F2E-501A9FB8170C}" type="pres">
      <dgm:prSet presAssocID="{B89D21BA-959E-4D33-9411-2B9919D736B6}" presName="spacer" presStyleCnt="0"/>
      <dgm:spPr/>
    </dgm:pt>
    <dgm:pt modelId="{5E4FF92F-E780-4CC0-967B-2C0363743BDD}" type="pres">
      <dgm:prSet presAssocID="{1D2BC66F-D8A1-41E3-B71B-7A1C1D0FDAB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D3F9A34-6B63-4827-802D-961BD446647B}" srcId="{B23C807F-04EB-4782-AB54-C1E84DB6082B}" destId="{C5C54DF0-3694-4ED5-88B8-DAA7BABA32CF}" srcOrd="1" destOrd="0" parTransId="{8F41F8AD-B82A-4586-BF99-E3D503991854}" sibTransId="{B89D21BA-959E-4D33-9411-2B9919D736B6}"/>
    <dgm:cxn modelId="{98C6FAFF-0AE5-4B94-9974-CB235F8D27C9}" type="presOf" srcId="{C5C54DF0-3694-4ED5-88B8-DAA7BABA32CF}" destId="{D0244D4D-EEC5-4074-B756-9730C51DBAB8}" srcOrd="0" destOrd="0" presId="urn:microsoft.com/office/officeart/2005/8/layout/vList2"/>
    <dgm:cxn modelId="{AA953D2C-ADF8-4C0E-A40B-005FF5E2179A}" srcId="{B23C807F-04EB-4782-AB54-C1E84DB6082B}" destId="{1D2BC66F-D8A1-41E3-B71B-7A1C1D0FDABA}" srcOrd="2" destOrd="0" parTransId="{F61A33B9-EB1A-4037-9718-D436CAE42549}" sibTransId="{65141B33-A222-4D10-9038-A7731C7BD68E}"/>
    <dgm:cxn modelId="{F113D091-6DC2-4C83-BBE8-8262036E94F9}" srcId="{B23C807F-04EB-4782-AB54-C1E84DB6082B}" destId="{E825EB50-5A6D-44ED-A780-025AEEA34CCE}" srcOrd="0" destOrd="0" parTransId="{BC2F6EDC-C208-4BB0-8F6F-9330F5593EE6}" sibTransId="{DC251BD6-AD59-4F1E-9D8F-1D72C62E510A}"/>
    <dgm:cxn modelId="{546420FC-4A65-4EAD-BFE6-7A5541BE0448}" type="presOf" srcId="{1D2BC66F-D8A1-41E3-B71B-7A1C1D0FDABA}" destId="{5E4FF92F-E780-4CC0-967B-2C0363743BDD}" srcOrd="0" destOrd="0" presId="urn:microsoft.com/office/officeart/2005/8/layout/vList2"/>
    <dgm:cxn modelId="{73C1D484-9315-4C22-8DC5-0D64868B8E60}" type="presOf" srcId="{E825EB50-5A6D-44ED-A780-025AEEA34CCE}" destId="{FAE15734-5FED-435D-8E71-2C0BEAA4FA4A}" srcOrd="0" destOrd="0" presId="urn:microsoft.com/office/officeart/2005/8/layout/vList2"/>
    <dgm:cxn modelId="{1C32855F-B802-4540-B5B9-8A2FB5A574B0}" type="presOf" srcId="{B23C807F-04EB-4782-AB54-C1E84DB6082B}" destId="{CDC07BD9-0198-4359-A3DC-6CB06DC26D27}" srcOrd="0" destOrd="0" presId="urn:microsoft.com/office/officeart/2005/8/layout/vList2"/>
    <dgm:cxn modelId="{A7BDC161-F2C6-4032-B7AC-53A0860890EE}" type="presParOf" srcId="{CDC07BD9-0198-4359-A3DC-6CB06DC26D27}" destId="{FAE15734-5FED-435D-8E71-2C0BEAA4FA4A}" srcOrd="0" destOrd="0" presId="urn:microsoft.com/office/officeart/2005/8/layout/vList2"/>
    <dgm:cxn modelId="{E15860B4-A01A-4083-9CA3-52B8A60ECDB2}" type="presParOf" srcId="{CDC07BD9-0198-4359-A3DC-6CB06DC26D27}" destId="{D497565A-92AC-47C3-8DA5-355A66C92824}" srcOrd="1" destOrd="0" presId="urn:microsoft.com/office/officeart/2005/8/layout/vList2"/>
    <dgm:cxn modelId="{C33168B6-AF9C-4639-9139-AE8C7E17FFC0}" type="presParOf" srcId="{CDC07BD9-0198-4359-A3DC-6CB06DC26D27}" destId="{D0244D4D-EEC5-4074-B756-9730C51DBAB8}" srcOrd="2" destOrd="0" presId="urn:microsoft.com/office/officeart/2005/8/layout/vList2"/>
    <dgm:cxn modelId="{1EB1EFEA-AF22-4BCC-A23E-A77213988472}" type="presParOf" srcId="{CDC07BD9-0198-4359-A3DC-6CB06DC26D27}" destId="{0BE3168F-F521-4836-9F2E-501A9FB8170C}" srcOrd="3" destOrd="0" presId="urn:microsoft.com/office/officeart/2005/8/layout/vList2"/>
    <dgm:cxn modelId="{B25317A4-7259-4AA7-80BD-1E15671B6E9B}" type="presParOf" srcId="{CDC07BD9-0198-4359-A3DC-6CB06DC26D27}" destId="{5E4FF92F-E780-4CC0-967B-2C0363743B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FCC8E4-B588-4771-A23B-BE269AB11A6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728C90-1C63-4ED0-AAAF-2C0177846264}">
      <dgm:prSet/>
      <dgm:spPr/>
      <dgm:t>
        <a:bodyPr/>
        <a:lstStyle/>
        <a:p>
          <a:r>
            <a:rPr lang="en-US" dirty="0"/>
            <a:t>Sparta </a:t>
          </a:r>
          <a:r>
            <a:rPr lang="en-US" dirty="0" err="1"/>
            <a:t>poljoprivredna</a:t>
          </a:r>
          <a:r>
            <a:rPr lang="en-US" dirty="0"/>
            <a:t> </a:t>
          </a:r>
          <a:r>
            <a:rPr lang="en-US" dirty="0" err="1"/>
            <a:t>zemlja</a:t>
          </a:r>
          <a:r>
            <a:rPr lang="en-US" dirty="0"/>
            <a:t> </a:t>
          </a:r>
        </a:p>
      </dgm:t>
    </dgm:pt>
    <dgm:pt modelId="{1338BFE0-D73E-4B2B-A8D2-B3FFE7AE2B13}" type="parTrans" cxnId="{BD00E312-6D5B-4516-BC52-E42F6710655B}">
      <dgm:prSet/>
      <dgm:spPr/>
      <dgm:t>
        <a:bodyPr/>
        <a:lstStyle/>
        <a:p>
          <a:endParaRPr lang="en-US"/>
        </a:p>
      </dgm:t>
    </dgm:pt>
    <dgm:pt modelId="{C09B52D9-978F-4D1B-B39E-0CA9E3604FD6}" type="sibTrans" cxnId="{BD00E312-6D5B-4516-BC52-E42F6710655B}">
      <dgm:prSet/>
      <dgm:spPr/>
      <dgm:t>
        <a:bodyPr/>
        <a:lstStyle/>
        <a:p>
          <a:endParaRPr lang="en-US"/>
        </a:p>
      </dgm:t>
    </dgm:pt>
    <dgm:pt modelId="{4C2E7839-C226-4182-B6CB-CD1162D846D1}">
      <dgm:prSet/>
      <dgm:spPr/>
      <dgm:t>
        <a:bodyPr/>
        <a:lstStyle/>
        <a:p>
          <a:r>
            <a:rPr lang="en-US"/>
            <a:t>Korint, glavna luka za trgovanje</a:t>
          </a:r>
        </a:p>
      </dgm:t>
    </dgm:pt>
    <dgm:pt modelId="{55535ABA-D6FC-4481-9600-76B21582DE04}" type="parTrans" cxnId="{A5C3ED8C-5964-424F-899E-F5113AA2D063}">
      <dgm:prSet/>
      <dgm:spPr/>
      <dgm:t>
        <a:bodyPr/>
        <a:lstStyle/>
        <a:p>
          <a:endParaRPr lang="en-US"/>
        </a:p>
      </dgm:t>
    </dgm:pt>
    <dgm:pt modelId="{0BB36E6B-1834-41A0-8509-894B910DDC33}" type="sibTrans" cxnId="{A5C3ED8C-5964-424F-899E-F5113AA2D063}">
      <dgm:prSet/>
      <dgm:spPr/>
      <dgm:t>
        <a:bodyPr/>
        <a:lstStyle/>
        <a:p>
          <a:endParaRPr lang="en-US"/>
        </a:p>
      </dgm:t>
    </dgm:pt>
    <dgm:pt modelId="{C5AF438A-C468-4331-A1EB-10B31B83EAAA}">
      <dgm:prSet/>
      <dgm:spPr/>
      <dgm:t>
        <a:bodyPr/>
        <a:lstStyle/>
        <a:p>
          <a:r>
            <a:rPr lang="en-US"/>
            <a:t>Atena potiče spartanski demos na razvoj demokracije</a:t>
          </a:r>
        </a:p>
      </dgm:t>
    </dgm:pt>
    <dgm:pt modelId="{09E7CE9F-14C2-4EA4-8FBD-9E2F3E3B05CE}" type="parTrans" cxnId="{8131F75A-513C-4614-B2E9-84C9BF2C4B49}">
      <dgm:prSet/>
      <dgm:spPr/>
      <dgm:t>
        <a:bodyPr/>
        <a:lstStyle/>
        <a:p>
          <a:endParaRPr lang="en-US"/>
        </a:p>
      </dgm:t>
    </dgm:pt>
    <dgm:pt modelId="{3CBD05D8-842E-4B9E-94CE-BC6F0175E23E}" type="sibTrans" cxnId="{8131F75A-513C-4614-B2E9-84C9BF2C4B49}">
      <dgm:prSet/>
      <dgm:spPr/>
      <dgm:t>
        <a:bodyPr/>
        <a:lstStyle/>
        <a:p>
          <a:endParaRPr lang="en-US"/>
        </a:p>
      </dgm:t>
    </dgm:pt>
    <dgm:pt modelId="{A5838337-D0D5-4383-9E51-CDEB1566AA40}">
      <dgm:prSet/>
      <dgm:spPr/>
      <dgm:t>
        <a:bodyPr/>
        <a:lstStyle/>
        <a:p>
          <a:r>
            <a:rPr lang="en-US"/>
            <a:t>Sparta potiče unutarnje sukobe u Atenskom pomorskom savezu</a:t>
          </a:r>
        </a:p>
      </dgm:t>
    </dgm:pt>
    <dgm:pt modelId="{3EA02DA4-656F-4918-A71F-D2BA7BD4092D}" type="parTrans" cxnId="{09ED4E54-1648-490A-8E06-542D237A16B1}">
      <dgm:prSet/>
      <dgm:spPr/>
      <dgm:t>
        <a:bodyPr/>
        <a:lstStyle/>
        <a:p>
          <a:endParaRPr lang="en-US"/>
        </a:p>
      </dgm:t>
    </dgm:pt>
    <dgm:pt modelId="{0B373ED6-6154-40E5-AE03-923E716D6318}" type="sibTrans" cxnId="{09ED4E54-1648-490A-8E06-542D237A16B1}">
      <dgm:prSet/>
      <dgm:spPr/>
      <dgm:t>
        <a:bodyPr/>
        <a:lstStyle/>
        <a:p>
          <a:endParaRPr lang="en-US"/>
        </a:p>
      </dgm:t>
    </dgm:pt>
    <dgm:pt modelId="{0F580AA6-F626-4A36-AB29-992788AADBC1}" type="pres">
      <dgm:prSet presAssocID="{A3FCC8E4-B588-4771-A23B-BE269AB11A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051D652-1433-4638-B2B3-FF93CA76E330}" type="pres">
      <dgm:prSet presAssocID="{95728C90-1C63-4ED0-AAAF-2C017784626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B873A4-B8DF-46CE-BC11-CBE6FF7DFAE8}" type="pres">
      <dgm:prSet presAssocID="{C09B52D9-978F-4D1B-B39E-0CA9E3604FD6}" presName="spacer" presStyleCnt="0"/>
      <dgm:spPr/>
    </dgm:pt>
    <dgm:pt modelId="{DE28329F-A8B4-417B-BC21-5F658A381A1A}" type="pres">
      <dgm:prSet presAssocID="{4C2E7839-C226-4182-B6CB-CD1162D846D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1D9087-6D56-48DC-B330-558DE9A1457A}" type="pres">
      <dgm:prSet presAssocID="{0BB36E6B-1834-41A0-8509-894B910DDC33}" presName="spacer" presStyleCnt="0"/>
      <dgm:spPr/>
    </dgm:pt>
    <dgm:pt modelId="{8BE0602A-DD99-4C2E-AD58-13B1F83E6F1E}" type="pres">
      <dgm:prSet presAssocID="{C5AF438A-C468-4331-A1EB-10B31B83EA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E0056D-C968-4BC2-A653-14F260D1C21A}" type="pres">
      <dgm:prSet presAssocID="{3CBD05D8-842E-4B9E-94CE-BC6F0175E23E}" presName="spacer" presStyleCnt="0"/>
      <dgm:spPr/>
    </dgm:pt>
    <dgm:pt modelId="{EA4B4D62-DE95-4E39-B5F7-6952217DDB37}" type="pres">
      <dgm:prSet presAssocID="{A5838337-D0D5-4383-9E51-CDEB1566AA4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5C3ED8C-5964-424F-899E-F5113AA2D063}" srcId="{A3FCC8E4-B588-4771-A23B-BE269AB11A6A}" destId="{4C2E7839-C226-4182-B6CB-CD1162D846D1}" srcOrd="1" destOrd="0" parTransId="{55535ABA-D6FC-4481-9600-76B21582DE04}" sibTransId="{0BB36E6B-1834-41A0-8509-894B910DDC33}"/>
    <dgm:cxn modelId="{09ED4E54-1648-490A-8E06-542D237A16B1}" srcId="{A3FCC8E4-B588-4771-A23B-BE269AB11A6A}" destId="{A5838337-D0D5-4383-9E51-CDEB1566AA40}" srcOrd="3" destOrd="0" parTransId="{3EA02DA4-656F-4918-A71F-D2BA7BD4092D}" sibTransId="{0B373ED6-6154-40E5-AE03-923E716D6318}"/>
    <dgm:cxn modelId="{4E07EDE6-4309-4B02-AD1A-C40CACE02D4F}" type="presOf" srcId="{A3FCC8E4-B588-4771-A23B-BE269AB11A6A}" destId="{0F580AA6-F626-4A36-AB29-992788AADBC1}" srcOrd="0" destOrd="0" presId="urn:microsoft.com/office/officeart/2005/8/layout/vList2"/>
    <dgm:cxn modelId="{BD00E312-6D5B-4516-BC52-E42F6710655B}" srcId="{A3FCC8E4-B588-4771-A23B-BE269AB11A6A}" destId="{95728C90-1C63-4ED0-AAAF-2C0177846264}" srcOrd="0" destOrd="0" parTransId="{1338BFE0-D73E-4B2B-A8D2-B3FFE7AE2B13}" sibTransId="{C09B52D9-978F-4D1B-B39E-0CA9E3604FD6}"/>
    <dgm:cxn modelId="{04D15133-E952-4250-874D-11C86A3104CE}" type="presOf" srcId="{A5838337-D0D5-4383-9E51-CDEB1566AA40}" destId="{EA4B4D62-DE95-4E39-B5F7-6952217DDB37}" srcOrd="0" destOrd="0" presId="urn:microsoft.com/office/officeart/2005/8/layout/vList2"/>
    <dgm:cxn modelId="{382324EC-5260-4503-92F9-003AEC554F9C}" type="presOf" srcId="{4C2E7839-C226-4182-B6CB-CD1162D846D1}" destId="{DE28329F-A8B4-417B-BC21-5F658A381A1A}" srcOrd="0" destOrd="0" presId="urn:microsoft.com/office/officeart/2005/8/layout/vList2"/>
    <dgm:cxn modelId="{F671A16D-DD13-4202-AFED-8D74F2E8381D}" type="presOf" srcId="{C5AF438A-C468-4331-A1EB-10B31B83EAAA}" destId="{8BE0602A-DD99-4C2E-AD58-13B1F83E6F1E}" srcOrd="0" destOrd="0" presId="urn:microsoft.com/office/officeart/2005/8/layout/vList2"/>
    <dgm:cxn modelId="{8131F75A-513C-4614-B2E9-84C9BF2C4B49}" srcId="{A3FCC8E4-B588-4771-A23B-BE269AB11A6A}" destId="{C5AF438A-C468-4331-A1EB-10B31B83EAAA}" srcOrd="2" destOrd="0" parTransId="{09E7CE9F-14C2-4EA4-8FBD-9E2F3E3B05CE}" sibTransId="{3CBD05D8-842E-4B9E-94CE-BC6F0175E23E}"/>
    <dgm:cxn modelId="{B430031E-5B7A-43BC-9600-32177C44626C}" type="presOf" srcId="{95728C90-1C63-4ED0-AAAF-2C0177846264}" destId="{2051D652-1433-4638-B2B3-FF93CA76E330}" srcOrd="0" destOrd="0" presId="urn:microsoft.com/office/officeart/2005/8/layout/vList2"/>
    <dgm:cxn modelId="{93724C1E-328E-4192-B874-6FB586E90EDE}" type="presParOf" srcId="{0F580AA6-F626-4A36-AB29-992788AADBC1}" destId="{2051D652-1433-4638-B2B3-FF93CA76E330}" srcOrd="0" destOrd="0" presId="urn:microsoft.com/office/officeart/2005/8/layout/vList2"/>
    <dgm:cxn modelId="{03E4F151-1DD6-49F9-BC2F-5747FBE20541}" type="presParOf" srcId="{0F580AA6-F626-4A36-AB29-992788AADBC1}" destId="{F1B873A4-B8DF-46CE-BC11-CBE6FF7DFAE8}" srcOrd="1" destOrd="0" presId="urn:microsoft.com/office/officeart/2005/8/layout/vList2"/>
    <dgm:cxn modelId="{5A6035B2-453B-4627-81A0-84B69733FFAD}" type="presParOf" srcId="{0F580AA6-F626-4A36-AB29-992788AADBC1}" destId="{DE28329F-A8B4-417B-BC21-5F658A381A1A}" srcOrd="2" destOrd="0" presId="urn:microsoft.com/office/officeart/2005/8/layout/vList2"/>
    <dgm:cxn modelId="{67824842-E6CC-40E1-A921-D7E45B048BA0}" type="presParOf" srcId="{0F580AA6-F626-4A36-AB29-992788AADBC1}" destId="{B61D9087-6D56-48DC-B330-558DE9A1457A}" srcOrd="3" destOrd="0" presId="urn:microsoft.com/office/officeart/2005/8/layout/vList2"/>
    <dgm:cxn modelId="{99A78880-F9AA-4BC7-804C-2A6E782C8992}" type="presParOf" srcId="{0F580AA6-F626-4A36-AB29-992788AADBC1}" destId="{8BE0602A-DD99-4C2E-AD58-13B1F83E6F1E}" srcOrd="4" destOrd="0" presId="urn:microsoft.com/office/officeart/2005/8/layout/vList2"/>
    <dgm:cxn modelId="{BF560F1D-E930-4BCF-8035-927452AA058F}" type="presParOf" srcId="{0F580AA6-F626-4A36-AB29-992788AADBC1}" destId="{E6E0056D-C968-4BC2-A653-14F260D1C21A}" srcOrd="5" destOrd="0" presId="urn:microsoft.com/office/officeart/2005/8/layout/vList2"/>
    <dgm:cxn modelId="{6F03588B-04AD-445A-B885-B6EB6E5367CB}" type="presParOf" srcId="{0F580AA6-F626-4A36-AB29-992788AADBC1}" destId="{EA4B4D62-DE95-4E39-B5F7-6952217DDB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CC68C3-5E2C-4408-963F-F65044029F1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61695DE-62AF-41C3-8E20-AF491536C289}">
      <dgm:prSet/>
      <dgm:spPr/>
      <dgm:t>
        <a:bodyPr/>
        <a:lstStyle/>
        <a:p>
          <a:r>
            <a:rPr lang="en-US" dirty="0"/>
            <a:t>431. </a:t>
          </a:r>
          <a:r>
            <a:rPr lang="en-US" dirty="0" err="1"/>
            <a:t>godine</a:t>
          </a:r>
          <a:r>
            <a:rPr lang="en-US" dirty="0"/>
            <a:t> pr. Krista </a:t>
          </a:r>
          <a:r>
            <a:rPr lang="en-US" dirty="0" err="1"/>
            <a:t>početak</a:t>
          </a:r>
          <a:r>
            <a:rPr lang="en-US" dirty="0"/>
            <a:t> </a:t>
          </a:r>
          <a:r>
            <a:rPr lang="en-US" dirty="0" err="1"/>
            <a:t>Peloponeskog</a:t>
          </a:r>
          <a:r>
            <a:rPr lang="en-US" dirty="0"/>
            <a:t> rata</a:t>
          </a:r>
        </a:p>
      </dgm:t>
    </dgm:pt>
    <dgm:pt modelId="{2496BF4A-CEFF-4CF8-9530-68D69EA0766B}" type="parTrans" cxnId="{510C9187-A484-4D48-8AB7-59DC0EBBC2C9}">
      <dgm:prSet/>
      <dgm:spPr/>
      <dgm:t>
        <a:bodyPr/>
        <a:lstStyle/>
        <a:p>
          <a:endParaRPr lang="en-US"/>
        </a:p>
      </dgm:t>
    </dgm:pt>
    <dgm:pt modelId="{04FF5DF5-48AA-4959-8104-B2127197A190}" type="sibTrans" cxnId="{510C9187-A484-4D48-8AB7-59DC0EBBC2C9}">
      <dgm:prSet/>
      <dgm:spPr/>
      <dgm:t>
        <a:bodyPr/>
        <a:lstStyle/>
        <a:p>
          <a:endParaRPr lang="en-US"/>
        </a:p>
      </dgm:t>
    </dgm:pt>
    <dgm:pt modelId="{BEC8E6F4-B3C0-48DE-8E41-55D6B77A7177}">
      <dgm:prSet/>
      <dgm:spPr/>
      <dgm:t>
        <a:bodyPr/>
        <a:lstStyle/>
        <a:p>
          <a:r>
            <a:rPr lang="en-US"/>
            <a:t>Atena pokušala osvojiti korintsku koloniju Potideju</a:t>
          </a:r>
        </a:p>
      </dgm:t>
    </dgm:pt>
    <dgm:pt modelId="{57877752-CBFE-4E76-A24D-7F7BE3A51B79}" type="parTrans" cxnId="{E74F3D39-6C40-4CE5-A91B-64DBA1E9097E}">
      <dgm:prSet/>
      <dgm:spPr/>
      <dgm:t>
        <a:bodyPr/>
        <a:lstStyle/>
        <a:p>
          <a:endParaRPr lang="en-US"/>
        </a:p>
      </dgm:t>
    </dgm:pt>
    <dgm:pt modelId="{E78BA919-2A01-4378-9B85-C8BEEAB2968E}" type="sibTrans" cxnId="{E74F3D39-6C40-4CE5-A91B-64DBA1E9097E}">
      <dgm:prSet/>
      <dgm:spPr/>
      <dgm:t>
        <a:bodyPr/>
        <a:lstStyle/>
        <a:p>
          <a:endParaRPr lang="en-US"/>
        </a:p>
      </dgm:t>
    </dgm:pt>
    <dgm:pt modelId="{0118E76D-CDE3-438A-9EAD-DD15D2D95861}">
      <dgm:prSet/>
      <dgm:spPr/>
      <dgm:t>
        <a:bodyPr/>
        <a:lstStyle/>
        <a:p>
          <a:r>
            <a:rPr lang="en-US"/>
            <a:t>Sukob svih grčkih kolonija </a:t>
          </a:r>
        </a:p>
      </dgm:t>
    </dgm:pt>
    <dgm:pt modelId="{89A49C54-60A9-4979-B9D7-C66AE8DAA95E}" type="parTrans" cxnId="{14929F11-55AA-4CBD-8CD5-6424533C376B}">
      <dgm:prSet/>
      <dgm:spPr/>
      <dgm:t>
        <a:bodyPr/>
        <a:lstStyle/>
        <a:p>
          <a:endParaRPr lang="en-US"/>
        </a:p>
      </dgm:t>
    </dgm:pt>
    <dgm:pt modelId="{AAB34736-FE4B-4A65-A118-56224E9CD6FA}" type="sibTrans" cxnId="{14929F11-55AA-4CBD-8CD5-6424533C376B}">
      <dgm:prSet/>
      <dgm:spPr/>
      <dgm:t>
        <a:bodyPr/>
        <a:lstStyle/>
        <a:p>
          <a:endParaRPr lang="en-US"/>
        </a:p>
      </dgm:t>
    </dgm:pt>
    <dgm:pt modelId="{C380357F-8417-44D8-946F-3E4EDBD86931}" type="pres">
      <dgm:prSet presAssocID="{53CC68C3-5E2C-4408-963F-F65044029F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0E0CA94-4A46-4673-9A22-0F705841E3B4}" type="pres">
      <dgm:prSet presAssocID="{261695DE-62AF-41C3-8E20-AF491536C28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446EFD-DB75-4092-BD16-896428F638CF}" type="pres">
      <dgm:prSet presAssocID="{04FF5DF5-48AA-4959-8104-B2127197A190}" presName="spacer" presStyleCnt="0"/>
      <dgm:spPr/>
    </dgm:pt>
    <dgm:pt modelId="{CBC39816-9FE8-4316-9A93-C87C72634418}" type="pres">
      <dgm:prSet presAssocID="{BEC8E6F4-B3C0-48DE-8E41-55D6B77A717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66CB73-9447-49F5-92F3-810C265CE9B6}" type="pres">
      <dgm:prSet presAssocID="{E78BA919-2A01-4378-9B85-C8BEEAB2968E}" presName="spacer" presStyleCnt="0"/>
      <dgm:spPr/>
    </dgm:pt>
    <dgm:pt modelId="{8868B1F5-E160-4B0B-8158-75F7221D0840}" type="pres">
      <dgm:prSet presAssocID="{0118E76D-CDE3-438A-9EAD-DD15D2D9586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4929F11-55AA-4CBD-8CD5-6424533C376B}" srcId="{53CC68C3-5E2C-4408-963F-F65044029F12}" destId="{0118E76D-CDE3-438A-9EAD-DD15D2D95861}" srcOrd="2" destOrd="0" parTransId="{89A49C54-60A9-4979-B9D7-C66AE8DAA95E}" sibTransId="{AAB34736-FE4B-4A65-A118-56224E9CD6FA}"/>
    <dgm:cxn modelId="{340F2D52-AD82-47FE-80EE-7D82CFB1365F}" type="presOf" srcId="{0118E76D-CDE3-438A-9EAD-DD15D2D95861}" destId="{8868B1F5-E160-4B0B-8158-75F7221D0840}" srcOrd="0" destOrd="0" presId="urn:microsoft.com/office/officeart/2005/8/layout/vList2"/>
    <dgm:cxn modelId="{E74F3D39-6C40-4CE5-A91B-64DBA1E9097E}" srcId="{53CC68C3-5E2C-4408-963F-F65044029F12}" destId="{BEC8E6F4-B3C0-48DE-8E41-55D6B77A7177}" srcOrd="1" destOrd="0" parTransId="{57877752-CBFE-4E76-A24D-7F7BE3A51B79}" sibTransId="{E78BA919-2A01-4378-9B85-C8BEEAB2968E}"/>
    <dgm:cxn modelId="{25438CC6-6952-455E-8CE6-9F5727C9EE8D}" type="presOf" srcId="{261695DE-62AF-41C3-8E20-AF491536C289}" destId="{B0E0CA94-4A46-4673-9A22-0F705841E3B4}" srcOrd="0" destOrd="0" presId="urn:microsoft.com/office/officeart/2005/8/layout/vList2"/>
    <dgm:cxn modelId="{510C9187-A484-4D48-8AB7-59DC0EBBC2C9}" srcId="{53CC68C3-5E2C-4408-963F-F65044029F12}" destId="{261695DE-62AF-41C3-8E20-AF491536C289}" srcOrd="0" destOrd="0" parTransId="{2496BF4A-CEFF-4CF8-9530-68D69EA0766B}" sibTransId="{04FF5DF5-48AA-4959-8104-B2127197A190}"/>
    <dgm:cxn modelId="{C55668A6-6EFE-4651-8E76-9FC9D45C24C1}" type="presOf" srcId="{53CC68C3-5E2C-4408-963F-F65044029F12}" destId="{C380357F-8417-44D8-946F-3E4EDBD86931}" srcOrd="0" destOrd="0" presId="urn:microsoft.com/office/officeart/2005/8/layout/vList2"/>
    <dgm:cxn modelId="{9F68AEE3-4188-4C24-BCAC-A3EAEB0309A9}" type="presOf" srcId="{BEC8E6F4-B3C0-48DE-8E41-55D6B77A7177}" destId="{CBC39816-9FE8-4316-9A93-C87C72634418}" srcOrd="0" destOrd="0" presId="urn:microsoft.com/office/officeart/2005/8/layout/vList2"/>
    <dgm:cxn modelId="{87C85735-60C1-4BBD-AB0B-80E817A71005}" type="presParOf" srcId="{C380357F-8417-44D8-946F-3E4EDBD86931}" destId="{B0E0CA94-4A46-4673-9A22-0F705841E3B4}" srcOrd="0" destOrd="0" presId="urn:microsoft.com/office/officeart/2005/8/layout/vList2"/>
    <dgm:cxn modelId="{F29CB2E8-A445-4D66-943C-2FE40164CB18}" type="presParOf" srcId="{C380357F-8417-44D8-946F-3E4EDBD86931}" destId="{BC446EFD-DB75-4092-BD16-896428F638CF}" srcOrd="1" destOrd="0" presId="urn:microsoft.com/office/officeart/2005/8/layout/vList2"/>
    <dgm:cxn modelId="{5F581D87-A23F-4B76-967C-CFAF8D949F3B}" type="presParOf" srcId="{C380357F-8417-44D8-946F-3E4EDBD86931}" destId="{CBC39816-9FE8-4316-9A93-C87C72634418}" srcOrd="2" destOrd="0" presId="urn:microsoft.com/office/officeart/2005/8/layout/vList2"/>
    <dgm:cxn modelId="{44A9986B-31AD-43BF-A4FE-96F5A4C095F3}" type="presParOf" srcId="{C380357F-8417-44D8-946F-3E4EDBD86931}" destId="{A766CB73-9447-49F5-92F3-810C265CE9B6}" srcOrd="3" destOrd="0" presId="urn:microsoft.com/office/officeart/2005/8/layout/vList2"/>
    <dgm:cxn modelId="{9DF99479-C1D9-42A6-8978-C36C28B82F72}" type="presParOf" srcId="{C380357F-8417-44D8-946F-3E4EDBD86931}" destId="{8868B1F5-E160-4B0B-8158-75F7221D08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AA6810-39A9-48D6-892B-CC987791C5D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E41573-CBC5-4236-AAB7-B9C7217E5DC9}">
      <dgm:prSet/>
      <dgm:spPr/>
      <dgm:t>
        <a:bodyPr/>
        <a:lstStyle/>
        <a:p>
          <a:r>
            <a:rPr lang="en-US" dirty="0" err="1"/>
            <a:t>Atena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saveznici</a:t>
          </a:r>
          <a:r>
            <a:rPr lang="en-US" dirty="0"/>
            <a:t> </a:t>
          </a:r>
          <a:r>
            <a:rPr lang="en-US" dirty="0" err="1"/>
            <a:t>premoć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moru</a:t>
          </a:r>
          <a:endParaRPr lang="en-US" dirty="0"/>
        </a:p>
      </dgm:t>
    </dgm:pt>
    <dgm:pt modelId="{4C878948-06F1-4C4C-881F-2AE54C74003C}" type="parTrans" cxnId="{4CB6DCB9-1E57-488E-AFB5-5D2636D2052B}">
      <dgm:prSet/>
      <dgm:spPr/>
      <dgm:t>
        <a:bodyPr/>
        <a:lstStyle/>
        <a:p>
          <a:endParaRPr lang="en-US"/>
        </a:p>
      </dgm:t>
    </dgm:pt>
    <dgm:pt modelId="{CA2EEE4B-CF41-4B67-BE3A-2EB73DF18B8D}" type="sibTrans" cxnId="{4CB6DCB9-1E57-488E-AFB5-5D2636D2052B}">
      <dgm:prSet/>
      <dgm:spPr/>
      <dgm:t>
        <a:bodyPr/>
        <a:lstStyle/>
        <a:p>
          <a:endParaRPr lang="en-US"/>
        </a:p>
      </dgm:t>
    </dgm:pt>
    <dgm:pt modelId="{F5E706A0-60F9-461D-9DB9-C7CFF6E05D4C}">
      <dgm:prSet/>
      <dgm:spPr/>
      <dgm:t>
        <a:bodyPr/>
        <a:lstStyle/>
        <a:p>
          <a:r>
            <a:rPr lang="en-US" dirty="0"/>
            <a:t>Sparta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saveznici</a:t>
          </a:r>
          <a:r>
            <a:rPr lang="en-US" dirty="0"/>
            <a:t> </a:t>
          </a:r>
          <a:r>
            <a:rPr lang="en-US" dirty="0" err="1"/>
            <a:t>premoć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kopnu</a:t>
          </a:r>
          <a:endParaRPr lang="en-US" dirty="0"/>
        </a:p>
      </dgm:t>
    </dgm:pt>
    <dgm:pt modelId="{B1B4D5BF-F520-47E1-9D9E-7D174E2A6454}" type="parTrans" cxnId="{5FAF28B6-EF62-400D-9A9E-79108DB70ABC}">
      <dgm:prSet/>
      <dgm:spPr/>
      <dgm:t>
        <a:bodyPr/>
        <a:lstStyle/>
        <a:p>
          <a:endParaRPr lang="en-US"/>
        </a:p>
      </dgm:t>
    </dgm:pt>
    <dgm:pt modelId="{22832700-D8CD-4D43-836E-549203D6EF68}" type="sibTrans" cxnId="{5FAF28B6-EF62-400D-9A9E-79108DB70ABC}">
      <dgm:prSet/>
      <dgm:spPr/>
      <dgm:t>
        <a:bodyPr/>
        <a:lstStyle/>
        <a:p>
          <a:endParaRPr lang="en-US"/>
        </a:p>
      </dgm:t>
    </dgm:pt>
    <dgm:pt modelId="{86C74047-82B1-4373-B933-7F2F66083649}">
      <dgm:prSet/>
      <dgm:spPr/>
      <dgm:t>
        <a:bodyPr/>
        <a:lstStyle/>
        <a:p>
          <a:r>
            <a:rPr lang="en-US"/>
            <a:t>Atena i epidemija kuge</a:t>
          </a:r>
        </a:p>
      </dgm:t>
    </dgm:pt>
    <dgm:pt modelId="{AB19E3B9-C304-473A-9888-AD21F5B8EC7D}" type="parTrans" cxnId="{9EF917AA-ADF4-4CE6-A8E3-B11CD0C147AE}">
      <dgm:prSet/>
      <dgm:spPr/>
      <dgm:t>
        <a:bodyPr/>
        <a:lstStyle/>
        <a:p>
          <a:endParaRPr lang="en-US"/>
        </a:p>
      </dgm:t>
    </dgm:pt>
    <dgm:pt modelId="{8ED66A20-5E25-49C8-8E1C-BA395189A7B7}" type="sibTrans" cxnId="{9EF917AA-ADF4-4CE6-A8E3-B11CD0C147AE}">
      <dgm:prSet/>
      <dgm:spPr/>
      <dgm:t>
        <a:bodyPr/>
        <a:lstStyle/>
        <a:p>
          <a:endParaRPr lang="en-US"/>
        </a:p>
      </dgm:t>
    </dgm:pt>
    <dgm:pt modelId="{5A57F4E3-C8D2-4C4C-A513-B8696E8E83C7}">
      <dgm:prSet/>
      <dgm:spPr/>
      <dgm:t>
        <a:bodyPr/>
        <a:lstStyle/>
        <a:p>
          <a:r>
            <a:rPr lang="en-US"/>
            <a:t>Potpisivanje primirja, potrajalo šest godina</a:t>
          </a:r>
        </a:p>
      </dgm:t>
    </dgm:pt>
    <dgm:pt modelId="{A5B249BB-3496-40F0-BA8F-D5415160D876}" type="parTrans" cxnId="{1B619D54-7845-45D9-9E60-73A8D533E3AE}">
      <dgm:prSet/>
      <dgm:spPr/>
      <dgm:t>
        <a:bodyPr/>
        <a:lstStyle/>
        <a:p>
          <a:endParaRPr lang="en-US"/>
        </a:p>
      </dgm:t>
    </dgm:pt>
    <dgm:pt modelId="{A8070FA4-E8D9-4C30-AD3F-FF938E3B9D80}" type="sibTrans" cxnId="{1B619D54-7845-45D9-9E60-73A8D533E3AE}">
      <dgm:prSet/>
      <dgm:spPr/>
      <dgm:t>
        <a:bodyPr/>
        <a:lstStyle/>
        <a:p>
          <a:endParaRPr lang="en-US"/>
        </a:p>
      </dgm:t>
    </dgm:pt>
    <dgm:pt modelId="{7DA4F3B6-01AF-4B1B-A00B-99FBB4024C1D}" type="pres">
      <dgm:prSet presAssocID="{C1AA6810-39A9-48D6-892B-CC987791C5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FCD1741-9121-45C9-A386-9E4E2B51400E}" type="pres">
      <dgm:prSet presAssocID="{74E41573-CBC5-4236-AAB7-B9C7217E5DC9}" presName="parentText" presStyleLbl="node1" presStyleIdx="0" presStyleCnt="4" custLinFactNeighborY="1117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129214-6727-48A1-A713-FB6B12D5FDFC}" type="pres">
      <dgm:prSet presAssocID="{CA2EEE4B-CF41-4B67-BE3A-2EB73DF18B8D}" presName="spacer" presStyleCnt="0"/>
      <dgm:spPr/>
    </dgm:pt>
    <dgm:pt modelId="{C44BEF9D-2671-488A-B34B-A8F8E5731A76}" type="pres">
      <dgm:prSet presAssocID="{F5E706A0-60F9-461D-9DB9-C7CFF6E05D4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8B279A-A485-47E5-89C4-E28297FF7573}" type="pres">
      <dgm:prSet presAssocID="{22832700-D8CD-4D43-836E-549203D6EF68}" presName="spacer" presStyleCnt="0"/>
      <dgm:spPr/>
    </dgm:pt>
    <dgm:pt modelId="{C020696C-D925-4708-84B0-01ED95091122}" type="pres">
      <dgm:prSet presAssocID="{86C74047-82B1-4373-B933-7F2F6608364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E72E16-4D7A-488D-A293-05EB989C6696}" type="pres">
      <dgm:prSet presAssocID="{8ED66A20-5E25-49C8-8E1C-BA395189A7B7}" presName="spacer" presStyleCnt="0"/>
      <dgm:spPr/>
    </dgm:pt>
    <dgm:pt modelId="{98CB547D-6571-45B1-907C-68CE7B3D8A63}" type="pres">
      <dgm:prSet presAssocID="{5A57F4E3-C8D2-4C4C-A513-B8696E8E83C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596641B-0108-4D70-A578-7C2A42B7AA99}" type="presOf" srcId="{5A57F4E3-C8D2-4C4C-A513-B8696E8E83C7}" destId="{98CB547D-6571-45B1-907C-68CE7B3D8A63}" srcOrd="0" destOrd="0" presId="urn:microsoft.com/office/officeart/2005/8/layout/vList2"/>
    <dgm:cxn modelId="{5FAF28B6-EF62-400D-9A9E-79108DB70ABC}" srcId="{C1AA6810-39A9-48D6-892B-CC987791C5D3}" destId="{F5E706A0-60F9-461D-9DB9-C7CFF6E05D4C}" srcOrd="1" destOrd="0" parTransId="{B1B4D5BF-F520-47E1-9D9E-7D174E2A6454}" sibTransId="{22832700-D8CD-4D43-836E-549203D6EF68}"/>
    <dgm:cxn modelId="{4CB6DCB9-1E57-488E-AFB5-5D2636D2052B}" srcId="{C1AA6810-39A9-48D6-892B-CC987791C5D3}" destId="{74E41573-CBC5-4236-AAB7-B9C7217E5DC9}" srcOrd="0" destOrd="0" parTransId="{4C878948-06F1-4C4C-881F-2AE54C74003C}" sibTransId="{CA2EEE4B-CF41-4B67-BE3A-2EB73DF18B8D}"/>
    <dgm:cxn modelId="{9EF917AA-ADF4-4CE6-A8E3-B11CD0C147AE}" srcId="{C1AA6810-39A9-48D6-892B-CC987791C5D3}" destId="{86C74047-82B1-4373-B933-7F2F66083649}" srcOrd="2" destOrd="0" parTransId="{AB19E3B9-C304-473A-9888-AD21F5B8EC7D}" sibTransId="{8ED66A20-5E25-49C8-8E1C-BA395189A7B7}"/>
    <dgm:cxn modelId="{2C414D60-47C6-4E18-8DE8-A666A8A14571}" type="presOf" srcId="{C1AA6810-39A9-48D6-892B-CC987791C5D3}" destId="{7DA4F3B6-01AF-4B1B-A00B-99FBB4024C1D}" srcOrd="0" destOrd="0" presId="urn:microsoft.com/office/officeart/2005/8/layout/vList2"/>
    <dgm:cxn modelId="{99399E90-F68F-4E6B-AA91-6D1817579766}" type="presOf" srcId="{F5E706A0-60F9-461D-9DB9-C7CFF6E05D4C}" destId="{C44BEF9D-2671-488A-B34B-A8F8E5731A76}" srcOrd="0" destOrd="0" presId="urn:microsoft.com/office/officeart/2005/8/layout/vList2"/>
    <dgm:cxn modelId="{1B619D54-7845-45D9-9E60-73A8D533E3AE}" srcId="{C1AA6810-39A9-48D6-892B-CC987791C5D3}" destId="{5A57F4E3-C8D2-4C4C-A513-B8696E8E83C7}" srcOrd="3" destOrd="0" parTransId="{A5B249BB-3496-40F0-BA8F-D5415160D876}" sibTransId="{A8070FA4-E8D9-4C30-AD3F-FF938E3B9D80}"/>
    <dgm:cxn modelId="{7DEF18DC-4113-4827-B12D-3E8F90448172}" type="presOf" srcId="{86C74047-82B1-4373-B933-7F2F66083649}" destId="{C020696C-D925-4708-84B0-01ED95091122}" srcOrd="0" destOrd="0" presId="urn:microsoft.com/office/officeart/2005/8/layout/vList2"/>
    <dgm:cxn modelId="{6F50831D-1C6E-4436-8E2F-3AF3E52B6B88}" type="presOf" srcId="{74E41573-CBC5-4236-AAB7-B9C7217E5DC9}" destId="{3FCD1741-9121-45C9-A386-9E4E2B51400E}" srcOrd="0" destOrd="0" presId="urn:microsoft.com/office/officeart/2005/8/layout/vList2"/>
    <dgm:cxn modelId="{510B3744-9395-404A-99A6-4C97EE44050C}" type="presParOf" srcId="{7DA4F3B6-01AF-4B1B-A00B-99FBB4024C1D}" destId="{3FCD1741-9121-45C9-A386-9E4E2B51400E}" srcOrd="0" destOrd="0" presId="urn:microsoft.com/office/officeart/2005/8/layout/vList2"/>
    <dgm:cxn modelId="{CE85224E-9E8B-4853-9204-77993CFD1766}" type="presParOf" srcId="{7DA4F3B6-01AF-4B1B-A00B-99FBB4024C1D}" destId="{2F129214-6727-48A1-A713-FB6B12D5FDFC}" srcOrd="1" destOrd="0" presId="urn:microsoft.com/office/officeart/2005/8/layout/vList2"/>
    <dgm:cxn modelId="{14E7E8F1-0C70-4BEA-86FB-B7927A5532DA}" type="presParOf" srcId="{7DA4F3B6-01AF-4B1B-A00B-99FBB4024C1D}" destId="{C44BEF9D-2671-488A-B34B-A8F8E5731A76}" srcOrd="2" destOrd="0" presId="urn:microsoft.com/office/officeart/2005/8/layout/vList2"/>
    <dgm:cxn modelId="{A1D5DFC6-0149-4499-BCCA-6EAC529C876C}" type="presParOf" srcId="{7DA4F3B6-01AF-4B1B-A00B-99FBB4024C1D}" destId="{E38B279A-A485-47E5-89C4-E28297FF7573}" srcOrd="3" destOrd="0" presId="urn:microsoft.com/office/officeart/2005/8/layout/vList2"/>
    <dgm:cxn modelId="{A65DF8D5-9D58-48A4-9F48-470E84B83EFB}" type="presParOf" srcId="{7DA4F3B6-01AF-4B1B-A00B-99FBB4024C1D}" destId="{C020696C-D925-4708-84B0-01ED95091122}" srcOrd="4" destOrd="0" presId="urn:microsoft.com/office/officeart/2005/8/layout/vList2"/>
    <dgm:cxn modelId="{1ECDED83-58C5-4A19-A7BB-35C7CD68784E}" type="presParOf" srcId="{7DA4F3B6-01AF-4B1B-A00B-99FBB4024C1D}" destId="{BBE72E16-4D7A-488D-A293-05EB989C6696}" srcOrd="5" destOrd="0" presId="urn:microsoft.com/office/officeart/2005/8/layout/vList2"/>
    <dgm:cxn modelId="{A02CFAFC-79A0-45E3-903C-4211FBDECA87}" type="presParOf" srcId="{7DA4F3B6-01AF-4B1B-A00B-99FBB4024C1D}" destId="{98CB547D-6571-45B1-907C-68CE7B3D8A6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0BA24A-F99E-4EA9-8A5D-03EEDD2B9C1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465662-2FAB-4B32-8C8C-55B7B177A3E4}">
      <dgm:prSet/>
      <dgm:spPr/>
      <dgm:t>
        <a:bodyPr/>
        <a:lstStyle/>
        <a:p>
          <a:r>
            <a:rPr lang="en-US" dirty="0" err="1"/>
            <a:t>Vlast</a:t>
          </a:r>
          <a:r>
            <a:rPr lang="en-US" dirty="0"/>
            <a:t> u </a:t>
          </a:r>
          <a:r>
            <a:rPr lang="en-US" dirty="0" err="1"/>
            <a:t>Ateni</a:t>
          </a:r>
          <a:r>
            <a:rPr lang="en-US" dirty="0"/>
            <a:t> </a:t>
          </a:r>
          <a:r>
            <a:rPr lang="en-US" dirty="0" err="1"/>
            <a:t>preuzeli</a:t>
          </a:r>
          <a:r>
            <a:rPr lang="en-US" dirty="0"/>
            <a:t> </a:t>
          </a:r>
          <a:r>
            <a:rPr lang="en-US" dirty="0" err="1"/>
            <a:t>demagozi</a:t>
          </a:r>
          <a:endParaRPr lang="en-US" dirty="0"/>
        </a:p>
      </dgm:t>
    </dgm:pt>
    <dgm:pt modelId="{C4888974-4B85-4851-9A1F-492F502EF42F}" type="parTrans" cxnId="{C7B234B4-C368-42D0-B862-305E1BA45550}">
      <dgm:prSet/>
      <dgm:spPr/>
      <dgm:t>
        <a:bodyPr/>
        <a:lstStyle/>
        <a:p>
          <a:endParaRPr lang="en-US"/>
        </a:p>
      </dgm:t>
    </dgm:pt>
    <dgm:pt modelId="{22D1F8CC-E8DD-4CD7-BF8A-89A44C2B51F6}" type="sibTrans" cxnId="{C7B234B4-C368-42D0-B862-305E1BA45550}">
      <dgm:prSet/>
      <dgm:spPr/>
      <dgm:t>
        <a:bodyPr/>
        <a:lstStyle/>
        <a:p>
          <a:endParaRPr lang="en-US"/>
        </a:p>
      </dgm:t>
    </dgm:pt>
    <dgm:pt modelId="{64C59CBA-5E37-4EB9-91B6-C978523CC5A4}">
      <dgm:prSet/>
      <dgm:spPr/>
      <dgm:t>
        <a:bodyPr/>
        <a:lstStyle/>
        <a:p>
          <a:r>
            <a:rPr lang="en-US" dirty="0" err="1"/>
            <a:t>Alkibijad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atenski</a:t>
          </a:r>
          <a:r>
            <a:rPr lang="en-US" dirty="0"/>
            <a:t> </a:t>
          </a:r>
          <a:r>
            <a:rPr lang="en-US" dirty="0" err="1"/>
            <a:t>pohod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Siciliju</a:t>
          </a:r>
          <a:endParaRPr lang="en-US" dirty="0"/>
        </a:p>
      </dgm:t>
    </dgm:pt>
    <dgm:pt modelId="{241C0E69-2F7A-4D6F-A0D7-F99547F0DED8}" type="parTrans" cxnId="{82613AC1-E80C-4B0B-99D2-C4AC3CC80EB4}">
      <dgm:prSet/>
      <dgm:spPr/>
      <dgm:t>
        <a:bodyPr/>
        <a:lstStyle/>
        <a:p>
          <a:endParaRPr lang="en-US"/>
        </a:p>
      </dgm:t>
    </dgm:pt>
    <dgm:pt modelId="{3C3340CE-D1E0-429B-9BBE-6F1BDE58C7AF}" type="sibTrans" cxnId="{82613AC1-E80C-4B0B-99D2-C4AC3CC80EB4}">
      <dgm:prSet/>
      <dgm:spPr/>
      <dgm:t>
        <a:bodyPr/>
        <a:lstStyle/>
        <a:p>
          <a:endParaRPr lang="en-US"/>
        </a:p>
      </dgm:t>
    </dgm:pt>
    <dgm:pt modelId="{2675FF8A-A584-4F03-8051-BAF74B51FF2E}">
      <dgm:prSet/>
      <dgm:spPr/>
      <dgm:t>
        <a:bodyPr/>
        <a:lstStyle/>
        <a:p>
          <a:r>
            <a:rPr lang="en-US"/>
            <a:t>Potpuna katastrofa atenske vojske i brodovlja</a:t>
          </a:r>
        </a:p>
      </dgm:t>
    </dgm:pt>
    <dgm:pt modelId="{05783FED-CF1F-4802-B935-98EECED147C2}" type="parTrans" cxnId="{EDF773AD-E5EF-4ED3-8926-E1B425ACF7A4}">
      <dgm:prSet/>
      <dgm:spPr/>
      <dgm:t>
        <a:bodyPr/>
        <a:lstStyle/>
        <a:p>
          <a:endParaRPr lang="en-US"/>
        </a:p>
      </dgm:t>
    </dgm:pt>
    <dgm:pt modelId="{30F514DA-1A3A-4643-9478-B033FA4F9508}" type="sibTrans" cxnId="{EDF773AD-E5EF-4ED3-8926-E1B425ACF7A4}">
      <dgm:prSet/>
      <dgm:spPr/>
      <dgm:t>
        <a:bodyPr/>
        <a:lstStyle/>
        <a:p>
          <a:endParaRPr lang="en-US"/>
        </a:p>
      </dgm:t>
    </dgm:pt>
    <dgm:pt modelId="{AAACF3B1-BF0F-48C6-B433-F6D90F9D13A2}">
      <dgm:prSet/>
      <dgm:spPr/>
      <dgm:t>
        <a:bodyPr/>
        <a:lstStyle/>
        <a:p>
          <a:r>
            <a:rPr lang="en-US"/>
            <a:t>Sparta opustošila poluotok Atiku</a:t>
          </a:r>
        </a:p>
      </dgm:t>
    </dgm:pt>
    <dgm:pt modelId="{61B4281A-F128-4D2A-B87D-61D85EE1710C}" type="parTrans" cxnId="{5250B4BD-47F6-4306-9693-EDC99DAB4035}">
      <dgm:prSet/>
      <dgm:spPr/>
      <dgm:t>
        <a:bodyPr/>
        <a:lstStyle/>
        <a:p>
          <a:endParaRPr lang="en-US"/>
        </a:p>
      </dgm:t>
    </dgm:pt>
    <dgm:pt modelId="{D8B84B4A-2C54-49E4-8B9C-837AB717B66F}" type="sibTrans" cxnId="{5250B4BD-47F6-4306-9693-EDC99DAB4035}">
      <dgm:prSet/>
      <dgm:spPr/>
      <dgm:t>
        <a:bodyPr/>
        <a:lstStyle/>
        <a:p>
          <a:endParaRPr lang="en-US"/>
        </a:p>
      </dgm:t>
    </dgm:pt>
    <dgm:pt modelId="{D6E78931-BC55-4F7D-A7CE-7EEBE4A446B6}">
      <dgm:prSet/>
      <dgm:spPr/>
      <dgm:t>
        <a:bodyPr/>
        <a:lstStyle/>
        <a:p>
          <a:r>
            <a:rPr lang="en-US"/>
            <a:t>404. godina pr. Krista kraj rata</a:t>
          </a:r>
        </a:p>
      </dgm:t>
    </dgm:pt>
    <dgm:pt modelId="{529CAA1D-B4AC-49B1-8F2E-3383264CA20D}" type="parTrans" cxnId="{FFA83AAF-237C-40E5-A6F6-5DDE85476977}">
      <dgm:prSet/>
      <dgm:spPr/>
      <dgm:t>
        <a:bodyPr/>
        <a:lstStyle/>
        <a:p>
          <a:endParaRPr lang="en-US"/>
        </a:p>
      </dgm:t>
    </dgm:pt>
    <dgm:pt modelId="{DBDEB0DC-0596-4EDC-8569-415890F500C5}" type="sibTrans" cxnId="{FFA83AAF-237C-40E5-A6F6-5DDE85476977}">
      <dgm:prSet/>
      <dgm:spPr/>
      <dgm:t>
        <a:bodyPr/>
        <a:lstStyle/>
        <a:p>
          <a:endParaRPr lang="en-US"/>
        </a:p>
      </dgm:t>
    </dgm:pt>
    <dgm:pt modelId="{75EACEF4-8BDE-415D-9111-A8C08C6FA21A}" type="pres">
      <dgm:prSet presAssocID="{260BA24A-F99E-4EA9-8A5D-03EEDD2B9C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FC82C89-21E5-40B3-8AF1-13AD78EF0F93}" type="pres">
      <dgm:prSet presAssocID="{C9465662-2FAB-4B32-8C8C-55B7B177A3E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2C9DD9-00BC-419E-92DE-62BC87F9FD6B}" type="pres">
      <dgm:prSet presAssocID="{22D1F8CC-E8DD-4CD7-BF8A-89A44C2B51F6}" presName="spacer" presStyleCnt="0"/>
      <dgm:spPr/>
    </dgm:pt>
    <dgm:pt modelId="{D7179858-47F6-457B-A5DB-AA1B4BC1AB68}" type="pres">
      <dgm:prSet presAssocID="{64C59CBA-5E37-4EB9-91B6-C978523CC5A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DC4264-10FD-40B5-BC5D-935D12A019DB}" type="pres">
      <dgm:prSet presAssocID="{3C3340CE-D1E0-429B-9BBE-6F1BDE58C7AF}" presName="spacer" presStyleCnt="0"/>
      <dgm:spPr/>
    </dgm:pt>
    <dgm:pt modelId="{4D9FC4E6-555D-4584-9796-6A4FD710513B}" type="pres">
      <dgm:prSet presAssocID="{2675FF8A-A584-4F03-8051-BAF74B51FF2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1D784F-0AAC-4966-97B5-68A3849F1235}" type="pres">
      <dgm:prSet presAssocID="{30F514DA-1A3A-4643-9478-B033FA4F9508}" presName="spacer" presStyleCnt="0"/>
      <dgm:spPr/>
    </dgm:pt>
    <dgm:pt modelId="{E5CB7538-EBD0-4290-A960-574597829497}" type="pres">
      <dgm:prSet presAssocID="{AAACF3B1-BF0F-48C6-B433-F6D90F9D13A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A39AEE-DB13-4C74-A141-6378D8CB9D02}" type="pres">
      <dgm:prSet presAssocID="{D8B84B4A-2C54-49E4-8B9C-837AB717B66F}" presName="spacer" presStyleCnt="0"/>
      <dgm:spPr/>
    </dgm:pt>
    <dgm:pt modelId="{21AC9795-2EC5-4832-94BB-C1C9F9265D93}" type="pres">
      <dgm:prSet presAssocID="{D6E78931-BC55-4F7D-A7CE-7EEBE4A446B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602AAB0-8D2F-4452-B86B-8D243D4CCAA1}" type="presOf" srcId="{C9465662-2FAB-4B32-8C8C-55B7B177A3E4}" destId="{BFC82C89-21E5-40B3-8AF1-13AD78EF0F93}" srcOrd="0" destOrd="0" presId="urn:microsoft.com/office/officeart/2005/8/layout/vList2"/>
    <dgm:cxn modelId="{FFA83AAF-237C-40E5-A6F6-5DDE85476977}" srcId="{260BA24A-F99E-4EA9-8A5D-03EEDD2B9C18}" destId="{D6E78931-BC55-4F7D-A7CE-7EEBE4A446B6}" srcOrd="4" destOrd="0" parTransId="{529CAA1D-B4AC-49B1-8F2E-3383264CA20D}" sibTransId="{DBDEB0DC-0596-4EDC-8569-415890F500C5}"/>
    <dgm:cxn modelId="{5250B4BD-47F6-4306-9693-EDC99DAB4035}" srcId="{260BA24A-F99E-4EA9-8A5D-03EEDD2B9C18}" destId="{AAACF3B1-BF0F-48C6-B433-F6D90F9D13A2}" srcOrd="3" destOrd="0" parTransId="{61B4281A-F128-4D2A-B87D-61D85EE1710C}" sibTransId="{D8B84B4A-2C54-49E4-8B9C-837AB717B66F}"/>
    <dgm:cxn modelId="{9738D78E-DECF-4488-8BAA-858305514F82}" type="presOf" srcId="{AAACF3B1-BF0F-48C6-B433-F6D90F9D13A2}" destId="{E5CB7538-EBD0-4290-A960-574597829497}" srcOrd="0" destOrd="0" presId="urn:microsoft.com/office/officeart/2005/8/layout/vList2"/>
    <dgm:cxn modelId="{EDF773AD-E5EF-4ED3-8926-E1B425ACF7A4}" srcId="{260BA24A-F99E-4EA9-8A5D-03EEDD2B9C18}" destId="{2675FF8A-A584-4F03-8051-BAF74B51FF2E}" srcOrd="2" destOrd="0" parTransId="{05783FED-CF1F-4802-B935-98EECED147C2}" sibTransId="{30F514DA-1A3A-4643-9478-B033FA4F9508}"/>
    <dgm:cxn modelId="{82613AC1-E80C-4B0B-99D2-C4AC3CC80EB4}" srcId="{260BA24A-F99E-4EA9-8A5D-03EEDD2B9C18}" destId="{64C59CBA-5E37-4EB9-91B6-C978523CC5A4}" srcOrd="1" destOrd="0" parTransId="{241C0E69-2F7A-4D6F-A0D7-F99547F0DED8}" sibTransId="{3C3340CE-D1E0-429B-9BBE-6F1BDE58C7AF}"/>
    <dgm:cxn modelId="{53DCD912-BCA7-4958-8062-4A26D91C58E1}" type="presOf" srcId="{D6E78931-BC55-4F7D-A7CE-7EEBE4A446B6}" destId="{21AC9795-2EC5-4832-94BB-C1C9F9265D93}" srcOrd="0" destOrd="0" presId="urn:microsoft.com/office/officeart/2005/8/layout/vList2"/>
    <dgm:cxn modelId="{8EB80215-8448-4625-A4B9-07B770E6FC6F}" type="presOf" srcId="{2675FF8A-A584-4F03-8051-BAF74B51FF2E}" destId="{4D9FC4E6-555D-4584-9796-6A4FD710513B}" srcOrd="0" destOrd="0" presId="urn:microsoft.com/office/officeart/2005/8/layout/vList2"/>
    <dgm:cxn modelId="{C7B234B4-C368-42D0-B862-305E1BA45550}" srcId="{260BA24A-F99E-4EA9-8A5D-03EEDD2B9C18}" destId="{C9465662-2FAB-4B32-8C8C-55B7B177A3E4}" srcOrd="0" destOrd="0" parTransId="{C4888974-4B85-4851-9A1F-492F502EF42F}" sibTransId="{22D1F8CC-E8DD-4CD7-BF8A-89A44C2B51F6}"/>
    <dgm:cxn modelId="{4F5CF93D-3664-4D22-8EF2-368145E79EB2}" type="presOf" srcId="{64C59CBA-5E37-4EB9-91B6-C978523CC5A4}" destId="{D7179858-47F6-457B-A5DB-AA1B4BC1AB68}" srcOrd="0" destOrd="0" presId="urn:microsoft.com/office/officeart/2005/8/layout/vList2"/>
    <dgm:cxn modelId="{526D4F28-4578-402F-A0CB-CAFC0D84CF67}" type="presOf" srcId="{260BA24A-F99E-4EA9-8A5D-03EEDD2B9C18}" destId="{75EACEF4-8BDE-415D-9111-A8C08C6FA21A}" srcOrd="0" destOrd="0" presId="urn:microsoft.com/office/officeart/2005/8/layout/vList2"/>
    <dgm:cxn modelId="{E93AA6E9-B6FE-4925-82FE-EF3A177E7C9D}" type="presParOf" srcId="{75EACEF4-8BDE-415D-9111-A8C08C6FA21A}" destId="{BFC82C89-21E5-40B3-8AF1-13AD78EF0F93}" srcOrd="0" destOrd="0" presId="urn:microsoft.com/office/officeart/2005/8/layout/vList2"/>
    <dgm:cxn modelId="{0EE8D587-C599-4B57-BB97-A2BF290DB13A}" type="presParOf" srcId="{75EACEF4-8BDE-415D-9111-A8C08C6FA21A}" destId="{4D2C9DD9-00BC-419E-92DE-62BC87F9FD6B}" srcOrd="1" destOrd="0" presId="urn:microsoft.com/office/officeart/2005/8/layout/vList2"/>
    <dgm:cxn modelId="{A0BD0DB3-1967-45E2-8109-BA3AB7B6A95D}" type="presParOf" srcId="{75EACEF4-8BDE-415D-9111-A8C08C6FA21A}" destId="{D7179858-47F6-457B-A5DB-AA1B4BC1AB68}" srcOrd="2" destOrd="0" presId="urn:microsoft.com/office/officeart/2005/8/layout/vList2"/>
    <dgm:cxn modelId="{F896EDAA-8D77-425B-B1B8-8F47E2FDBAF4}" type="presParOf" srcId="{75EACEF4-8BDE-415D-9111-A8C08C6FA21A}" destId="{69DC4264-10FD-40B5-BC5D-935D12A019DB}" srcOrd="3" destOrd="0" presId="urn:microsoft.com/office/officeart/2005/8/layout/vList2"/>
    <dgm:cxn modelId="{1EDF49F8-8B08-40ED-91AA-286A72ADB022}" type="presParOf" srcId="{75EACEF4-8BDE-415D-9111-A8C08C6FA21A}" destId="{4D9FC4E6-555D-4584-9796-6A4FD710513B}" srcOrd="4" destOrd="0" presId="urn:microsoft.com/office/officeart/2005/8/layout/vList2"/>
    <dgm:cxn modelId="{522EA7AB-A673-46D4-B231-F48A9BEBF63D}" type="presParOf" srcId="{75EACEF4-8BDE-415D-9111-A8C08C6FA21A}" destId="{DB1D784F-0AAC-4966-97B5-68A3849F1235}" srcOrd="5" destOrd="0" presId="urn:microsoft.com/office/officeart/2005/8/layout/vList2"/>
    <dgm:cxn modelId="{0312A769-40EB-488E-8F96-4B59211A8983}" type="presParOf" srcId="{75EACEF4-8BDE-415D-9111-A8C08C6FA21A}" destId="{E5CB7538-EBD0-4290-A960-574597829497}" srcOrd="6" destOrd="0" presId="urn:microsoft.com/office/officeart/2005/8/layout/vList2"/>
    <dgm:cxn modelId="{583E1655-8DAF-4A79-9A94-3C1FF3DE8771}" type="presParOf" srcId="{75EACEF4-8BDE-415D-9111-A8C08C6FA21A}" destId="{85A39AEE-DB13-4C74-A141-6378D8CB9D02}" srcOrd="7" destOrd="0" presId="urn:microsoft.com/office/officeart/2005/8/layout/vList2"/>
    <dgm:cxn modelId="{934CAFA1-D15E-4AD0-855A-C3BB440BE04F}" type="presParOf" srcId="{75EACEF4-8BDE-415D-9111-A8C08C6FA21A}" destId="{21AC9795-2EC5-4832-94BB-C1C9F9265D9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8422D3-78BB-45E9-81CA-4C4FCB814AA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F38862-27BA-4381-8AA9-7620C10B4AD8}">
      <dgm:prSet/>
      <dgm:spPr/>
      <dgm:t>
        <a:bodyPr/>
        <a:lstStyle/>
        <a:p>
          <a:r>
            <a:rPr lang="en-US" dirty="0" err="1"/>
            <a:t>Propast</a:t>
          </a:r>
          <a:r>
            <a:rPr lang="en-US" dirty="0"/>
            <a:t> Atene:</a:t>
          </a:r>
        </a:p>
      </dgm:t>
    </dgm:pt>
    <dgm:pt modelId="{521E25FB-F555-45CD-8F3C-166C4860D76C}" type="parTrans" cxnId="{5C0692E8-C29E-4F9C-9EED-D94908122E4C}">
      <dgm:prSet/>
      <dgm:spPr/>
      <dgm:t>
        <a:bodyPr/>
        <a:lstStyle/>
        <a:p>
          <a:endParaRPr lang="en-US"/>
        </a:p>
      </dgm:t>
    </dgm:pt>
    <dgm:pt modelId="{7E3D7A7F-CAE9-46CF-A561-DF3D6B041F11}" type="sibTrans" cxnId="{5C0692E8-C29E-4F9C-9EED-D94908122E4C}">
      <dgm:prSet/>
      <dgm:spPr/>
      <dgm:t>
        <a:bodyPr/>
        <a:lstStyle/>
        <a:p>
          <a:endParaRPr lang="en-US"/>
        </a:p>
      </dgm:t>
    </dgm:pt>
    <dgm:pt modelId="{9801B243-493F-4771-B3F8-4EDA816C9434}">
      <dgm:prSet/>
      <dgm:spPr/>
      <dgm:t>
        <a:bodyPr/>
        <a:lstStyle/>
        <a:p>
          <a:r>
            <a:rPr lang="en-US" dirty="0" err="1"/>
            <a:t>Raspuštanje</a:t>
          </a:r>
          <a:r>
            <a:rPr lang="en-US" dirty="0"/>
            <a:t> </a:t>
          </a:r>
          <a:r>
            <a:rPr lang="en-US" dirty="0" err="1"/>
            <a:t>Atenskog</a:t>
          </a:r>
          <a:r>
            <a:rPr lang="en-US" dirty="0"/>
            <a:t> </a:t>
          </a:r>
          <a:r>
            <a:rPr lang="en-US" dirty="0" err="1"/>
            <a:t>pomorskog</a:t>
          </a:r>
          <a:r>
            <a:rPr lang="en-US" dirty="0"/>
            <a:t> </a:t>
          </a:r>
          <a:r>
            <a:rPr lang="en-US" dirty="0" err="1"/>
            <a:t>saveza</a:t>
          </a:r>
          <a:endParaRPr lang="en-US" dirty="0"/>
        </a:p>
      </dgm:t>
    </dgm:pt>
    <dgm:pt modelId="{12145886-1F4A-4796-95D9-2600CE3B54AE}" type="parTrans" cxnId="{72A2FF25-BB39-40A6-B476-BD20839DBE8F}">
      <dgm:prSet/>
      <dgm:spPr/>
      <dgm:t>
        <a:bodyPr/>
        <a:lstStyle/>
        <a:p>
          <a:endParaRPr lang="en-US"/>
        </a:p>
      </dgm:t>
    </dgm:pt>
    <dgm:pt modelId="{626167D2-22A2-4F28-B6E9-24CCAE3E12BE}" type="sibTrans" cxnId="{72A2FF25-BB39-40A6-B476-BD20839DBE8F}">
      <dgm:prSet/>
      <dgm:spPr/>
      <dgm:t>
        <a:bodyPr/>
        <a:lstStyle/>
        <a:p>
          <a:endParaRPr lang="en-US"/>
        </a:p>
      </dgm:t>
    </dgm:pt>
    <dgm:pt modelId="{E711BFF8-0238-4DC5-BB31-126C0C0EBCE0}">
      <dgm:prSet/>
      <dgm:spPr/>
      <dgm:t>
        <a:bodyPr/>
        <a:lstStyle/>
        <a:p>
          <a:r>
            <a:rPr lang="en-US" dirty="0" err="1"/>
            <a:t>Raspuštanje</a:t>
          </a:r>
          <a:r>
            <a:rPr lang="en-US" dirty="0"/>
            <a:t> </a:t>
          </a:r>
          <a:r>
            <a:rPr lang="en-US" dirty="0" err="1"/>
            <a:t>atenske</a:t>
          </a:r>
          <a:r>
            <a:rPr lang="en-US" dirty="0"/>
            <a:t> </a:t>
          </a:r>
          <a:r>
            <a:rPr lang="en-US" dirty="0" err="1"/>
            <a:t>ratne</a:t>
          </a:r>
          <a:r>
            <a:rPr lang="en-US" dirty="0"/>
            <a:t> </a:t>
          </a:r>
          <a:r>
            <a:rPr lang="en-US" dirty="0" err="1"/>
            <a:t>mornarice</a:t>
          </a:r>
          <a:endParaRPr lang="en-US" dirty="0"/>
        </a:p>
      </dgm:t>
    </dgm:pt>
    <dgm:pt modelId="{2C84A2CB-FB83-448C-9753-0A30A33789B0}" type="parTrans" cxnId="{04E16BB7-0F18-461F-9246-0CE9695C0A46}">
      <dgm:prSet/>
      <dgm:spPr/>
      <dgm:t>
        <a:bodyPr/>
        <a:lstStyle/>
        <a:p>
          <a:endParaRPr lang="en-US"/>
        </a:p>
      </dgm:t>
    </dgm:pt>
    <dgm:pt modelId="{C610F49B-6D56-4CD1-AC28-740119883EBE}" type="sibTrans" cxnId="{04E16BB7-0F18-461F-9246-0CE9695C0A46}">
      <dgm:prSet/>
      <dgm:spPr/>
      <dgm:t>
        <a:bodyPr/>
        <a:lstStyle/>
        <a:p>
          <a:endParaRPr lang="en-US"/>
        </a:p>
      </dgm:t>
    </dgm:pt>
    <dgm:pt modelId="{9631F094-81B0-4271-BAF4-6C6160A8BE92}">
      <dgm:prSet/>
      <dgm:spPr/>
      <dgm:t>
        <a:bodyPr/>
        <a:lstStyle/>
        <a:p>
          <a:r>
            <a:rPr lang="en-US" dirty="0" err="1"/>
            <a:t>Rušenje</a:t>
          </a:r>
          <a:r>
            <a:rPr lang="en-US" dirty="0"/>
            <a:t> </a:t>
          </a:r>
          <a:r>
            <a:rPr lang="en-US" dirty="0" err="1" smtClean="0"/>
            <a:t>obrambenih</a:t>
          </a:r>
          <a:r>
            <a:rPr lang="en-US" dirty="0" smtClean="0"/>
            <a:t> </a:t>
          </a:r>
          <a:r>
            <a:rPr lang="en-US" dirty="0" err="1"/>
            <a:t>zidina</a:t>
          </a:r>
          <a:r>
            <a:rPr lang="en-US" dirty="0"/>
            <a:t> </a:t>
          </a:r>
          <a:r>
            <a:rPr lang="en-US" dirty="0" err="1"/>
            <a:t>između</a:t>
          </a:r>
          <a:r>
            <a:rPr lang="en-US" dirty="0"/>
            <a:t> Atene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luke</a:t>
          </a:r>
          <a:r>
            <a:rPr lang="en-US" dirty="0"/>
            <a:t> </a:t>
          </a:r>
          <a:r>
            <a:rPr lang="en-US" dirty="0" err="1"/>
            <a:t>Pirej</a:t>
          </a:r>
          <a:endParaRPr lang="en-US" dirty="0"/>
        </a:p>
      </dgm:t>
    </dgm:pt>
    <dgm:pt modelId="{7ED3F844-A035-4582-AB72-6E7FFC1DF2B1}" type="parTrans" cxnId="{31B0D5D7-BB80-416A-A5C6-B9CA2C776323}">
      <dgm:prSet/>
      <dgm:spPr/>
      <dgm:t>
        <a:bodyPr/>
        <a:lstStyle/>
        <a:p>
          <a:endParaRPr lang="en-US"/>
        </a:p>
      </dgm:t>
    </dgm:pt>
    <dgm:pt modelId="{CE43976F-30CC-434B-B87F-1EE98B7907C9}" type="sibTrans" cxnId="{31B0D5D7-BB80-416A-A5C6-B9CA2C776323}">
      <dgm:prSet/>
      <dgm:spPr/>
      <dgm:t>
        <a:bodyPr/>
        <a:lstStyle/>
        <a:p>
          <a:endParaRPr lang="en-US"/>
        </a:p>
      </dgm:t>
    </dgm:pt>
    <dgm:pt modelId="{7BBE7EBB-786E-4B40-B240-7AC8134E12E9}" type="pres">
      <dgm:prSet presAssocID="{808422D3-78BB-45E9-81CA-4C4FCB814A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8058E3B-1059-4F09-A865-AAA5EE78ED43}" type="pres">
      <dgm:prSet presAssocID="{81F38862-27BA-4381-8AA9-7620C10B4AD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C348AA-8D7A-43DB-A467-F7E1FA0AC5F9}" type="pres">
      <dgm:prSet presAssocID="{7E3D7A7F-CAE9-46CF-A561-DF3D6B041F11}" presName="spacer" presStyleCnt="0"/>
      <dgm:spPr/>
    </dgm:pt>
    <dgm:pt modelId="{A01904C6-EBC1-4D3F-9433-CAE402201ED1}" type="pres">
      <dgm:prSet presAssocID="{9801B243-493F-4771-B3F8-4EDA816C943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CF6662-05C5-4C73-AB25-123963B79FD5}" type="pres">
      <dgm:prSet presAssocID="{626167D2-22A2-4F28-B6E9-24CCAE3E12BE}" presName="spacer" presStyleCnt="0"/>
      <dgm:spPr/>
    </dgm:pt>
    <dgm:pt modelId="{96A2B259-861A-458F-9F04-8CA7918C7AC5}" type="pres">
      <dgm:prSet presAssocID="{E711BFF8-0238-4DC5-BB31-126C0C0EBCE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FFF7BF-7242-4CEC-A63E-893A8A09F8A7}" type="pres">
      <dgm:prSet presAssocID="{C610F49B-6D56-4CD1-AC28-740119883EBE}" presName="spacer" presStyleCnt="0"/>
      <dgm:spPr/>
    </dgm:pt>
    <dgm:pt modelId="{95A5C2DE-337C-4B8C-99A9-23963D8D94EC}" type="pres">
      <dgm:prSet presAssocID="{9631F094-81B0-4271-BAF4-6C6160A8BE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2A2FF25-BB39-40A6-B476-BD20839DBE8F}" srcId="{808422D3-78BB-45E9-81CA-4C4FCB814AAD}" destId="{9801B243-493F-4771-B3F8-4EDA816C9434}" srcOrd="1" destOrd="0" parTransId="{12145886-1F4A-4796-95D9-2600CE3B54AE}" sibTransId="{626167D2-22A2-4F28-B6E9-24CCAE3E12BE}"/>
    <dgm:cxn modelId="{0B131AAD-A611-41CB-ACF5-BEBDE45F5506}" type="presOf" srcId="{81F38862-27BA-4381-8AA9-7620C10B4AD8}" destId="{B8058E3B-1059-4F09-A865-AAA5EE78ED43}" srcOrd="0" destOrd="0" presId="urn:microsoft.com/office/officeart/2005/8/layout/vList2"/>
    <dgm:cxn modelId="{F83CBE5B-12CD-4F63-A04E-B03A1752B8EB}" type="presOf" srcId="{9631F094-81B0-4271-BAF4-6C6160A8BE92}" destId="{95A5C2DE-337C-4B8C-99A9-23963D8D94EC}" srcOrd="0" destOrd="0" presId="urn:microsoft.com/office/officeart/2005/8/layout/vList2"/>
    <dgm:cxn modelId="{CD26013F-7E4A-40F6-82B9-8E1B48710901}" type="presOf" srcId="{808422D3-78BB-45E9-81CA-4C4FCB814AAD}" destId="{7BBE7EBB-786E-4B40-B240-7AC8134E12E9}" srcOrd="0" destOrd="0" presId="urn:microsoft.com/office/officeart/2005/8/layout/vList2"/>
    <dgm:cxn modelId="{5C0692E8-C29E-4F9C-9EED-D94908122E4C}" srcId="{808422D3-78BB-45E9-81CA-4C4FCB814AAD}" destId="{81F38862-27BA-4381-8AA9-7620C10B4AD8}" srcOrd="0" destOrd="0" parTransId="{521E25FB-F555-45CD-8F3C-166C4860D76C}" sibTransId="{7E3D7A7F-CAE9-46CF-A561-DF3D6B041F11}"/>
    <dgm:cxn modelId="{31B0D5D7-BB80-416A-A5C6-B9CA2C776323}" srcId="{808422D3-78BB-45E9-81CA-4C4FCB814AAD}" destId="{9631F094-81B0-4271-BAF4-6C6160A8BE92}" srcOrd="3" destOrd="0" parTransId="{7ED3F844-A035-4582-AB72-6E7FFC1DF2B1}" sibTransId="{CE43976F-30CC-434B-B87F-1EE98B7907C9}"/>
    <dgm:cxn modelId="{04E16BB7-0F18-461F-9246-0CE9695C0A46}" srcId="{808422D3-78BB-45E9-81CA-4C4FCB814AAD}" destId="{E711BFF8-0238-4DC5-BB31-126C0C0EBCE0}" srcOrd="2" destOrd="0" parTransId="{2C84A2CB-FB83-448C-9753-0A30A33789B0}" sibTransId="{C610F49B-6D56-4CD1-AC28-740119883EBE}"/>
    <dgm:cxn modelId="{120BD455-50C6-4BA9-A39D-614D08E37095}" type="presOf" srcId="{9801B243-493F-4771-B3F8-4EDA816C9434}" destId="{A01904C6-EBC1-4D3F-9433-CAE402201ED1}" srcOrd="0" destOrd="0" presId="urn:microsoft.com/office/officeart/2005/8/layout/vList2"/>
    <dgm:cxn modelId="{4F6A6568-7137-4E42-A516-86A918DE9B83}" type="presOf" srcId="{E711BFF8-0238-4DC5-BB31-126C0C0EBCE0}" destId="{96A2B259-861A-458F-9F04-8CA7918C7AC5}" srcOrd="0" destOrd="0" presId="urn:microsoft.com/office/officeart/2005/8/layout/vList2"/>
    <dgm:cxn modelId="{B759C2EF-8305-4B4D-9689-E01ECECF19F4}" type="presParOf" srcId="{7BBE7EBB-786E-4B40-B240-7AC8134E12E9}" destId="{B8058E3B-1059-4F09-A865-AAA5EE78ED43}" srcOrd="0" destOrd="0" presId="urn:microsoft.com/office/officeart/2005/8/layout/vList2"/>
    <dgm:cxn modelId="{9FB4D9A5-533D-4239-8862-7FD530F89C92}" type="presParOf" srcId="{7BBE7EBB-786E-4B40-B240-7AC8134E12E9}" destId="{86C348AA-8D7A-43DB-A467-F7E1FA0AC5F9}" srcOrd="1" destOrd="0" presId="urn:microsoft.com/office/officeart/2005/8/layout/vList2"/>
    <dgm:cxn modelId="{C667FEE9-A3DD-408D-AF45-560F9B7D82A3}" type="presParOf" srcId="{7BBE7EBB-786E-4B40-B240-7AC8134E12E9}" destId="{A01904C6-EBC1-4D3F-9433-CAE402201ED1}" srcOrd="2" destOrd="0" presId="urn:microsoft.com/office/officeart/2005/8/layout/vList2"/>
    <dgm:cxn modelId="{CA0386B0-FBB0-4E1E-BFA7-DE0A6FDEE137}" type="presParOf" srcId="{7BBE7EBB-786E-4B40-B240-7AC8134E12E9}" destId="{CACF6662-05C5-4C73-AB25-123963B79FD5}" srcOrd="3" destOrd="0" presId="urn:microsoft.com/office/officeart/2005/8/layout/vList2"/>
    <dgm:cxn modelId="{F1CF556E-98CA-4794-9A7E-4BA97503851C}" type="presParOf" srcId="{7BBE7EBB-786E-4B40-B240-7AC8134E12E9}" destId="{96A2B259-861A-458F-9F04-8CA7918C7AC5}" srcOrd="4" destOrd="0" presId="urn:microsoft.com/office/officeart/2005/8/layout/vList2"/>
    <dgm:cxn modelId="{F24D8246-1F31-4519-8E52-64F8B6A270BB}" type="presParOf" srcId="{7BBE7EBB-786E-4B40-B240-7AC8134E12E9}" destId="{35FFF7BF-7242-4CEC-A63E-893A8A09F8A7}" srcOrd="5" destOrd="0" presId="urn:microsoft.com/office/officeart/2005/8/layout/vList2"/>
    <dgm:cxn modelId="{93637ACB-52EA-4118-A269-1978A81564BF}" type="presParOf" srcId="{7BBE7EBB-786E-4B40-B240-7AC8134E12E9}" destId="{95A5C2DE-337C-4B8C-99A9-23963D8D94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786184-311E-4140-96B5-BA77321197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FF3C62-A1FE-40CD-8ABF-B92143FC3878}">
      <dgm:prSet/>
      <dgm:spPr/>
      <dgm:t>
        <a:bodyPr/>
        <a:lstStyle/>
        <a:p>
          <a:r>
            <a:rPr lang="en-US"/>
            <a:t>Ukidanje atenske demokracije</a:t>
          </a:r>
        </a:p>
      </dgm:t>
    </dgm:pt>
    <dgm:pt modelId="{AB44EDDB-6DF1-4514-8261-6FA6E5046CE9}" type="parTrans" cxnId="{A8FDEE36-0DAF-4B58-9D42-6EC619A07272}">
      <dgm:prSet/>
      <dgm:spPr/>
      <dgm:t>
        <a:bodyPr/>
        <a:lstStyle/>
        <a:p>
          <a:endParaRPr lang="en-US"/>
        </a:p>
      </dgm:t>
    </dgm:pt>
    <dgm:pt modelId="{23DDDF80-55E1-4E41-9FF0-124C4EC349C2}" type="sibTrans" cxnId="{A8FDEE36-0DAF-4B58-9D42-6EC619A07272}">
      <dgm:prSet/>
      <dgm:spPr/>
      <dgm:t>
        <a:bodyPr/>
        <a:lstStyle/>
        <a:p>
          <a:endParaRPr lang="en-US"/>
        </a:p>
      </dgm:t>
    </dgm:pt>
    <dgm:pt modelId="{6C425471-7FB6-4F10-B401-C4B45CBA65C7}">
      <dgm:prSet/>
      <dgm:spPr/>
      <dgm:t>
        <a:bodyPr/>
        <a:lstStyle/>
        <a:p>
          <a:r>
            <a:rPr lang="en-US"/>
            <a:t>Vladavina tridesetorice građana</a:t>
          </a:r>
        </a:p>
      </dgm:t>
    </dgm:pt>
    <dgm:pt modelId="{0C648931-E2A4-46C1-A1A5-8C8799E597B1}" type="parTrans" cxnId="{82581BF7-4D06-40A5-905F-A9A45CFB5433}">
      <dgm:prSet/>
      <dgm:spPr/>
      <dgm:t>
        <a:bodyPr/>
        <a:lstStyle/>
        <a:p>
          <a:endParaRPr lang="en-US"/>
        </a:p>
      </dgm:t>
    </dgm:pt>
    <dgm:pt modelId="{F5DC2C0B-095A-4E54-8509-2244CA82FF16}" type="sibTrans" cxnId="{82581BF7-4D06-40A5-905F-A9A45CFB5433}">
      <dgm:prSet/>
      <dgm:spPr/>
      <dgm:t>
        <a:bodyPr/>
        <a:lstStyle/>
        <a:p>
          <a:endParaRPr lang="en-US"/>
        </a:p>
      </dgm:t>
    </dgm:pt>
    <dgm:pt modelId="{CDAA79A7-8785-48B3-AFCA-3424981C1E9E}">
      <dgm:prSet/>
      <dgm:spPr/>
      <dgm:t>
        <a:bodyPr/>
        <a:lstStyle/>
        <a:p>
          <a:r>
            <a:rPr lang="en-US" dirty="0" err="1"/>
            <a:t>Atena</a:t>
          </a:r>
          <a:r>
            <a:rPr lang="en-US" dirty="0"/>
            <a:t> </a:t>
          </a:r>
          <a:r>
            <a:rPr lang="en-US" dirty="0" err="1"/>
            <a:t>gubi</a:t>
          </a:r>
          <a:r>
            <a:rPr lang="en-US" dirty="0"/>
            <a:t> </a:t>
          </a:r>
          <a:r>
            <a:rPr lang="en-US" dirty="0" err="1"/>
            <a:t>politički</a:t>
          </a:r>
          <a:r>
            <a:rPr lang="en-US" dirty="0"/>
            <a:t> </a:t>
          </a:r>
          <a:r>
            <a:rPr lang="en-US" dirty="0" err="1"/>
            <a:t>položaj</a:t>
          </a:r>
          <a:r>
            <a:rPr lang="en-US" dirty="0"/>
            <a:t> u </a:t>
          </a:r>
          <a:r>
            <a:rPr lang="en-US" dirty="0" err="1"/>
            <a:t>Grčkoj</a:t>
          </a:r>
          <a:endParaRPr lang="en-US" dirty="0"/>
        </a:p>
      </dgm:t>
    </dgm:pt>
    <dgm:pt modelId="{0AFA1DAE-3915-4E1F-B813-E3F5E1D04861}" type="parTrans" cxnId="{A8D2FA73-A20E-4616-A70A-B9C9A405AEDE}">
      <dgm:prSet/>
      <dgm:spPr/>
      <dgm:t>
        <a:bodyPr/>
        <a:lstStyle/>
        <a:p>
          <a:endParaRPr lang="en-US"/>
        </a:p>
      </dgm:t>
    </dgm:pt>
    <dgm:pt modelId="{25EAE272-A8CD-46ED-89DC-5B6E50765E97}" type="sibTrans" cxnId="{A8D2FA73-A20E-4616-A70A-B9C9A405AEDE}">
      <dgm:prSet/>
      <dgm:spPr/>
      <dgm:t>
        <a:bodyPr/>
        <a:lstStyle/>
        <a:p>
          <a:endParaRPr lang="en-US"/>
        </a:p>
      </dgm:t>
    </dgm:pt>
    <dgm:pt modelId="{73D1F1A6-B67F-4230-852F-D7F49A6E77A7}">
      <dgm:prSet/>
      <dgm:spPr/>
      <dgm:t>
        <a:bodyPr/>
        <a:lstStyle/>
        <a:p>
          <a:r>
            <a:rPr lang="en-US"/>
            <a:t>Teba preuzima ulogu političke sile  </a:t>
          </a:r>
        </a:p>
      </dgm:t>
    </dgm:pt>
    <dgm:pt modelId="{B3BF8A57-B38F-4443-A3BE-EEDBEB5DE955}" type="parTrans" cxnId="{768A160F-AB4F-48B1-9BE6-F0058944E244}">
      <dgm:prSet/>
      <dgm:spPr/>
      <dgm:t>
        <a:bodyPr/>
        <a:lstStyle/>
        <a:p>
          <a:endParaRPr lang="en-US"/>
        </a:p>
      </dgm:t>
    </dgm:pt>
    <dgm:pt modelId="{26D2EA41-ED49-421C-AB09-7F576C21E3C1}" type="sibTrans" cxnId="{768A160F-AB4F-48B1-9BE6-F0058944E244}">
      <dgm:prSet/>
      <dgm:spPr/>
      <dgm:t>
        <a:bodyPr/>
        <a:lstStyle/>
        <a:p>
          <a:endParaRPr lang="en-US"/>
        </a:p>
      </dgm:t>
    </dgm:pt>
    <dgm:pt modelId="{B892659A-59CE-4353-9862-C1C59D596722}">
      <dgm:prSet/>
      <dgm:spPr/>
      <dgm:t>
        <a:bodyPr/>
        <a:lstStyle/>
        <a:p>
          <a:r>
            <a:rPr lang="en-US" dirty="0" err="1"/>
            <a:t>Atena</a:t>
          </a:r>
          <a:r>
            <a:rPr lang="en-US" dirty="0"/>
            <a:t> </a:t>
          </a:r>
          <a:r>
            <a:rPr lang="en-US" dirty="0" err="1"/>
            <a:t>ostaje</a:t>
          </a:r>
          <a:r>
            <a:rPr lang="en-US" dirty="0"/>
            <a:t> </a:t>
          </a:r>
          <a:r>
            <a:rPr lang="en-US" dirty="0" err="1"/>
            <a:t>kulturno</a:t>
          </a:r>
          <a:r>
            <a:rPr lang="en-US" dirty="0"/>
            <a:t> </a:t>
          </a:r>
          <a:r>
            <a:rPr lang="en-US" dirty="0" err="1"/>
            <a:t>središte</a:t>
          </a:r>
          <a:r>
            <a:rPr lang="en-US" dirty="0"/>
            <a:t> </a:t>
          </a:r>
          <a:r>
            <a:rPr lang="en-US" dirty="0" err="1"/>
            <a:t>Grčke</a:t>
          </a:r>
          <a:endParaRPr lang="en-US" dirty="0"/>
        </a:p>
      </dgm:t>
    </dgm:pt>
    <dgm:pt modelId="{29F5FF9A-EA6F-4667-8F99-FDDA0DA06294}" type="parTrans" cxnId="{A19ED42E-9405-4DC8-9CAF-7F1C1B57D54F}">
      <dgm:prSet/>
      <dgm:spPr/>
      <dgm:t>
        <a:bodyPr/>
        <a:lstStyle/>
        <a:p>
          <a:endParaRPr lang="en-US"/>
        </a:p>
      </dgm:t>
    </dgm:pt>
    <dgm:pt modelId="{E59C09C1-6A40-45D2-BAFE-CBB89FDB1634}" type="sibTrans" cxnId="{A19ED42E-9405-4DC8-9CAF-7F1C1B57D54F}">
      <dgm:prSet/>
      <dgm:spPr/>
      <dgm:t>
        <a:bodyPr/>
        <a:lstStyle/>
        <a:p>
          <a:endParaRPr lang="en-US"/>
        </a:p>
      </dgm:t>
    </dgm:pt>
    <dgm:pt modelId="{740DBBE3-A92F-4CB0-9161-1F1A98543145}" type="pres">
      <dgm:prSet presAssocID="{2F786184-311E-4140-96B5-BA77321197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D506F68-7594-4ABB-907A-2C6454F49AD1}" type="pres">
      <dgm:prSet presAssocID="{22FF3C62-A1FE-40CD-8ABF-B92143FC387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6B5938-0645-4587-AD21-03629E0A48D0}" type="pres">
      <dgm:prSet presAssocID="{23DDDF80-55E1-4E41-9FF0-124C4EC349C2}" presName="spacer" presStyleCnt="0"/>
      <dgm:spPr/>
    </dgm:pt>
    <dgm:pt modelId="{E4036951-8001-4323-9480-E1196D8DF1F2}" type="pres">
      <dgm:prSet presAssocID="{6C425471-7FB6-4F10-B401-C4B45CBA65C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B285FB-EBB5-49FC-A37E-F7479DA9710C}" type="pres">
      <dgm:prSet presAssocID="{F5DC2C0B-095A-4E54-8509-2244CA82FF16}" presName="spacer" presStyleCnt="0"/>
      <dgm:spPr/>
    </dgm:pt>
    <dgm:pt modelId="{F7EEA24D-CB61-4AA8-9394-15BFA7408F6C}" type="pres">
      <dgm:prSet presAssocID="{CDAA79A7-8785-48B3-AFCA-3424981C1E9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0F0622-C975-4FB3-8F9F-9CABD294D44D}" type="pres">
      <dgm:prSet presAssocID="{25EAE272-A8CD-46ED-89DC-5B6E50765E97}" presName="spacer" presStyleCnt="0"/>
      <dgm:spPr/>
    </dgm:pt>
    <dgm:pt modelId="{8D39AACD-95F6-4C91-9403-CAB89FEBF225}" type="pres">
      <dgm:prSet presAssocID="{73D1F1A6-B67F-4230-852F-D7F49A6E77A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04F05C-F53C-492F-9946-38BED1D16800}" type="pres">
      <dgm:prSet presAssocID="{26D2EA41-ED49-421C-AB09-7F576C21E3C1}" presName="spacer" presStyleCnt="0"/>
      <dgm:spPr/>
    </dgm:pt>
    <dgm:pt modelId="{752207A8-E4EA-4992-86D2-254BE2208430}" type="pres">
      <dgm:prSet presAssocID="{B892659A-59CE-4353-9862-C1C59D59672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8D2FA73-A20E-4616-A70A-B9C9A405AEDE}" srcId="{2F786184-311E-4140-96B5-BA7732119737}" destId="{CDAA79A7-8785-48B3-AFCA-3424981C1E9E}" srcOrd="2" destOrd="0" parTransId="{0AFA1DAE-3915-4E1F-B813-E3F5E1D04861}" sibTransId="{25EAE272-A8CD-46ED-89DC-5B6E50765E97}"/>
    <dgm:cxn modelId="{49E8F0D4-2755-4E2A-99CA-9DC41E9F2A3B}" type="presOf" srcId="{B892659A-59CE-4353-9862-C1C59D596722}" destId="{752207A8-E4EA-4992-86D2-254BE2208430}" srcOrd="0" destOrd="0" presId="urn:microsoft.com/office/officeart/2005/8/layout/vList2"/>
    <dgm:cxn modelId="{768A160F-AB4F-48B1-9BE6-F0058944E244}" srcId="{2F786184-311E-4140-96B5-BA7732119737}" destId="{73D1F1A6-B67F-4230-852F-D7F49A6E77A7}" srcOrd="3" destOrd="0" parTransId="{B3BF8A57-B38F-4443-A3BE-EEDBEB5DE955}" sibTransId="{26D2EA41-ED49-421C-AB09-7F576C21E3C1}"/>
    <dgm:cxn modelId="{913AB60F-2BB3-4E6F-A900-505D53E62D1B}" type="presOf" srcId="{73D1F1A6-B67F-4230-852F-D7F49A6E77A7}" destId="{8D39AACD-95F6-4C91-9403-CAB89FEBF225}" srcOrd="0" destOrd="0" presId="urn:microsoft.com/office/officeart/2005/8/layout/vList2"/>
    <dgm:cxn modelId="{82581BF7-4D06-40A5-905F-A9A45CFB5433}" srcId="{2F786184-311E-4140-96B5-BA7732119737}" destId="{6C425471-7FB6-4F10-B401-C4B45CBA65C7}" srcOrd="1" destOrd="0" parTransId="{0C648931-E2A4-46C1-A1A5-8C8799E597B1}" sibTransId="{F5DC2C0B-095A-4E54-8509-2244CA82FF16}"/>
    <dgm:cxn modelId="{D39C9A51-6B8C-4DC9-9F82-D950BE7CEE6F}" type="presOf" srcId="{2F786184-311E-4140-96B5-BA7732119737}" destId="{740DBBE3-A92F-4CB0-9161-1F1A98543145}" srcOrd="0" destOrd="0" presId="urn:microsoft.com/office/officeart/2005/8/layout/vList2"/>
    <dgm:cxn modelId="{D74AE5D4-DB65-4F05-959D-411F0783270A}" type="presOf" srcId="{6C425471-7FB6-4F10-B401-C4B45CBA65C7}" destId="{E4036951-8001-4323-9480-E1196D8DF1F2}" srcOrd="0" destOrd="0" presId="urn:microsoft.com/office/officeart/2005/8/layout/vList2"/>
    <dgm:cxn modelId="{A19ED42E-9405-4DC8-9CAF-7F1C1B57D54F}" srcId="{2F786184-311E-4140-96B5-BA7732119737}" destId="{B892659A-59CE-4353-9862-C1C59D596722}" srcOrd="4" destOrd="0" parTransId="{29F5FF9A-EA6F-4667-8F99-FDDA0DA06294}" sibTransId="{E59C09C1-6A40-45D2-BAFE-CBB89FDB1634}"/>
    <dgm:cxn modelId="{D87294B9-4534-4893-B607-53196188433A}" type="presOf" srcId="{22FF3C62-A1FE-40CD-8ABF-B92143FC3878}" destId="{4D506F68-7594-4ABB-907A-2C6454F49AD1}" srcOrd="0" destOrd="0" presId="urn:microsoft.com/office/officeart/2005/8/layout/vList2"/>
    <dgm:cxn modelId="{C303BF69-ACD3-467B-8A76-5E49AC5F975B}" type="presOf" srcId="{CDAA79A7-8785-48B3-AFCA-3424981C1E9E}" destId="{F7EEA24D-CB61-4AA8-9394-15BFA7408F6C}" srcOrd="0" destOrd="0" presId="urn:microsoft.com/office/officeart/2005/8/layout/vList2"/>
    <dgm:cxn modelId="{A8FDEE36-0DAF-4B58-9D42-6EC619A07272}" srcId="{2F786184-311E-4140-96B5-BA7732119737}" destId="{22FF3C62-A1FE-40CD-8ABF-B92143FC3878}" srcOrd="0" destOrd="0" parTransId="{AB44EDDB-6DF1-4514-8261-6FA6E5046CE9}" sibTransId="{23DDDF80-55E1-4E41-9FF0-124C4EC349C2}"/>
    <dgm:cxn modelId="{59D62AA3-3D31-452E-86CF-C4D7EF287D4B}" type="presParOf" srcId="{740DBBE3-A92F-4CB0-9161-1F1A98543145}" destId="{4D506F68-7594-4ABB-907A-2C6454F49AD1}" srcOrd="0" destOrd="0" presId="urn:microsoft.com/office/officeart/2005/8/layout/vList2"/>
    <dgm:cxn modelId="{015DB9BA-77EE-4CD9-AB74-C752A384A300}" type="presParOf" srcId="{740DBBE3-A92F-4CB0-9161-1F1A98543145}" destId="{EC6B5938-0645-4587-AD21-03629E0A48D0}" srcOrd="1" destOrd="0" presId="urn:microsoft.com/office/officeart/2005/8/layout/vList2"/>
    <dgm:cxn modelId="{50E0F7ED-E3C8-44E0-A86F-8E8E2A9BEFDA}" type="presParOf" srcId="{740DBBE3-A92F-4CB0-9161-1F1A98543145}" destId="{E4036951-8001-4323-9480-E1196D8DF1F2}" srcOrd="2" destOrd="0" presId="urn:microsoft.com/office/officeart/2005/8/layout/vList2"/>
    <dgm:cxn modelId="{5503CA0D-469B-429F-9613-2C31164CD322}" type="presParOf" srcId="{740DBBE3-A92F-4CB0-9161-1F1A98543145}" destId="{A9B285FB-EBB5-49FC-A37E-F7479DA9710C}" srcOrd="3" destOrd="0" presId="urn:microsoft.com/office/officeart/2005/8/layout/vList2"/>
    <dgm:cxn modelId="{A55E2A4E-8678-42D0-BA11-9069EB327486}" type="presParOf" srcId="{740DBBE3-A92F-4CB0-9161-1F1A98543145}" destId="{F7EEA24D-CB61-4AA8-9394-15BFA7408F6C}" srcOrd="4" destOrd="0" presId="urn:microsoft.com/office/officeart/2005/8/layout/vList2"/>
    <dgm:cxn modelId="{13503E80-1EB3-401E-AA86-E1E1E55C8529}" type="presParOf" srcId="{740DBBE3-A92F-4CB0-9161-1F1A98543145}" destId="{310F0622-C975-4FB3-8F9F-9CABD294D44D}" srcOrd="5" destOrd="0" presId="urn:microsoft.com/office/officeart/2005/8/layout/vList2"/>
    <dgm:cxn modelId="{FE0733C0-477D-4601-AB81-9802031F2EB5}" type="presParOf" srcId="{740DBBE3-A92F-4CB0-9161-1F1A98543145}" destId="{8D39AACD-95F6-4C91-9403-CAB89FEBF225}" srcOrd="6" destOrd="0" presId="urn:microsoft.com/office/officeart/2005/8/layout/vList2"/>
    <dgm:cxn modelId="{9FA2786A-D097-45E4-80F4-0BA13E081A9D}" type="presParOf" srcId="{740DBBE3-A92F-4CB0-9161-1F1A98543145}" destId="{2704F05C-F53C-492F-9946-38BED1D16800}" srcOrd="7" destOrd="0" presId="urn:microsoft.com/office/officeart/2005/8/layout/vList2"/>
    <dgm:cxn modelId="{7609EA0E-0368-4F0E-AC01-469454FC2005}" type="presParOf" srcId="{740DBBE3-A92F-4CB0-9161-1F1A98543145}" destId="{752207A8-E4EA-4992-86D2-254BE220843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1A01C6-0BAF-4331-B1A4-FC75A00D3D3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9F04835-1B86-46D3-B4EF-B66255A4FD60}">
      <dgm:prSet/>
      <dgm:spPr/>
      <dgm:t>
        <a:bodyPr/>
        <a:lstStyle/>
        <a:p>
          <a:r>
            <a:rPr lang="en-US"/>
            <a:t>Suprotnosti i suparništvo Atene i Sparte</a:t>
          </a:r>
        </a:p>
      </dgm:t>
    </dgm:pt>
    <dgm:pt modelId="{E0E9B95E-5BB5-4A1B-AD51-600562C42C17}" type="parTrans" cxnId="{5BF98511-1DF1-4EE0-9604-E436ABF8BF43}">
      <dgm:prSet/>
      <dgm:spPr/>
      <dgm:t>
        <a:bodyPr/>
        <a:lstStyle/>
        <a:p>
          <a:endParaRPr lang="en-US"/>
        </a:p>
      </dgm:t>
    </dgm:pt>
    <dgm:pt modelId="{CB0D1BAC-144A-4D63-86B3-3B1822F1843A}" type="sibTrans" cxnId="{5BF98511-1DF1-4EE0-9604-E436ABF8BF43}">
      <dgm:prSet/>
      <dgm:spPr/>
      <dgm:t>
        <a:bodyPr/>
        <a:lstStyle/>
        <a:p>
          <a:endParaRPr lang="en-US"/>
        </a:p>
      </dgm:t>
    </dgm:pt>
    <dgm:pt modelId="{CF422C20-EB9B-438E-B060-DE1429313E8F}">
      <dgm:prSet/>
      <dgm:spPr/>
      <dgm:t>
        <a:bodyPr/>
        <a:lstStyle/>
        <a:p>
          <a:r>
            <a:rPr lang="en-US"/>
            <a:t>Nezadovoljstvo Atenskog pomorskog saveza</a:t>
          </a:r>
        </a:p>
      </dgm:t>
    </dgm:pt>
    <dgm:pt modelId="{A6ACEB22-D916-46B1-BE16-40D3B074700B}" type="parTrans" cxnId="{6F8118EA-E6B7-46B3-925D-CCBB4910BC1B}">
      <dgm:prSet/>
      <dgm:spPr/>
      <dgm:t>
        <a:bodyPr/>
        <a:lstStyle/>
        <a:p>
          <a:endParaRPr lang="en-US"/>
        </a:p>
      </dgm:t>
    </dgm:pt>
    <dgm:pt modelId="{5A9C86EA-3006-4D16-B7BB-27078C784571}" type="sibTrans" cxnId="{6F8118EA-E6B7-46B3-925D-CCBB4910BC1B}">
      <dgm:prSet/>
      <dgm:spPr/>
      <dgm:t>
        <a:bodyPr/>
        <a:lstStyle/>
        <a:p>
          <a:endParaRPr lang="en-US"/>
        </a:p>
      </dgm:t>
    </dgm:pt>
    <dgm:pt modelId="{D1981DFF-0A43-4A25-B667-54841A36004F}">
      <dgm:prSet/>
      <dgm:spPr/>
      <dgm:t>
        <a:bodyPr/>
        <a:lstStyle/>
        <a:p>
          <a:r>
            <a:rPr lang="en-US"/>
            <a:t>Poticanje spartanske demokracije</a:t>
          </a:r>
        </a:p>
      </dgm:t>
    </dgm:pt>
    <dgm:pt modelId="{01760F1A-E14D-4416-89AF-0DFFF35D46EF}" type="parTrans" cxnId="{CD410034-CB9C-4F8F-BA71-6A23BBA1B1CD}">
      <dgm:prSet/>
      <dgm:spPr/>
      <dgm:t>
        <a:bodyPr/>
        <a:lstStyle/>
        <a:p>
          <a:endParaRPr lang="en-US"/>
        </a:p>
      </dgm:t>
    </dgm:pt>
    <dgm:pt modelId="{76505FDC-0967-4AD9-8D65-2D86651B62D6}" type="sibTrans" cxnId="{CD410034-CB9C-4F8F-BA71-6A23BBA1B1CD}">
      <dgm:prSet/>
      <dgm:spPr/>
      <dgm:t>
        <a:bodyPr/>
        <a:lstStyle/>
        <a:p>
          <a:endParaRPr lang="en-US"/>
        </a:p>
      </dgm:t>
    </dgm:pt>
    <dgm:pt modelId="{86B4DE48-3D3D-45E7-BB8E-AE62205DCAD6}">
      <dgm:prSet/>
      <dgm:spPr/>
      <dgm:t>
        <a:bodyPr/>
        <a:lstStyle/>
        <a:p>
          <a:r>
            <a:rPr lang="en-US"/>
            <a:t>431. godina pr. Krista početak rata</a:t>
          </a:r>
        </a:p>
      </dgm:t>
    </dgm:pt>
    <dgm:pt modelId="{F196943E-0F4B-4909-A543-D86C5842E27C}" type="parTrans" cxnId="{D147A915-79BA-4951-AC68-DB8D1F879F7F}">
      <dgm:prSet/>
      <dgm:spPr/>
      <dgm:t>
        <a:bodyPr/>
        <a:lstStyle/>
        <a:p>
          <a:endParaRPr lang="en-US"/>
        </a:p>
      </dgm:t>
    </dgm:pt>
    <dgm:pt modelId="{DE91F79D-BA72-4DBE-B87D-0DD71573A110}" type="sibTrans" cxnId="{D147A915-79BA-4951-AC68-DB8D1F879F7F}">
      <dgm:prSet/>
      <dgm:spPr/>
      <dgm:t>
        <a:bodyPr/>
        <a:lstStyle/>
        <a:p>
          <a:endParaRPr lang="en-US"/>
        </a:p>
      </dgm:t>
    </dgm:pt>
    <dgm:pt modelId="{B93B206E-564D-4F00-94A7-182CA057DAE0}">
      <dgm:prSet/>
      <dgm:spPr/>
      <dgm:t>
        <a:bodyPr/>
        <a:lstStyle/>
        <a:p>
          <a:r>
            <a:rPr lang="en-US"/>
            <a:t>Napad na korintsku koloniju Potideju</a:t>
          </a:r>
        </a:p>
      </dgm:t>
    </dgm:pt>
    <dgm:pt modelId="{EC6E3389-1993-4123-AFB5-E96D80FA0BDF}" type="parTrans" cxnId="{E492DC00-49A6-4606-8E3B-BE54998AEFD8}">
      <dgm:prSet/>
      <dgm:spPr/>
      <dgm:t>
        <a:bodyPr/>
        <a:lstStyle/>
        <a:p>
          <a:endParaRPr lang="en-US"/>
        </a:p>
      </dgm:t>
    </dgm:pt>
    <dgm:pt modelId="{FC34B15A-BC7A-46E0-81A6-85590322E99D}" type="sibTrans" cxnId="{E492DC00-49A6-4606-8E3B-BE54998AEFD8}">
      <dgm:prSet/>
      <dgm:spPr/>
      <dgm:t>
        <a:bodyPr/>
        <a:lstStyle/>
        <a:p>
          <a:endParaRPr lang="en-US"/>
        </a:p>
      </dgm:t>
    </dgm:pt>
    <dgm:pt modelId="{B9C5B8C4-12BC-4B79-8B9F-C47DE746775B}" type="pres">
      <dgm:prSet presAssocID="{211A01C6-0BAF-4331-B1A4-FC75A00D3D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8F83A88-CC59-4C20-A13B-45ED2228DB1A}" type="pres">
      <dgm:prSet presAssocID="{D9F04835-1B86-46D3-B4EF-B66255A4FD6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4D4801-AE9A-447A-A5C5-898C47B93E02}" type="pres">
      <dgm:prSet presAssocID="{CB0D1BAC-144A-4D63-86B3-3B1822F1843A}" presName="spacer" presStyleCnt="0"/>
      <dgm:spPr/>
    </dgm:pt>
    <dgm:pt modelId="{8B953798-9F7A-46EB-9F34-B971DEBB783C}" type="pres">
      <dgm:prSet presAssocID="{CF422C20-EB9B-438E-B060-DE1429313E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003310-1F3D-4284-AF73-F0123303D492}" type="pres">
      <dgm:prSet presAssocID="{5A9C86EA-3006-4D16-B7BB-27078C784571}" presName="spacer" presStyleCnt="0"/>
      <dgm:spPr/>
    </dgm:pt>
    <dgm:pt modelId="{7B2293D7-92BF-4848-B6A6-F9347D99BC90}" type="pres">
      <dgm:prSet presAssocID="{D1981DFF-0A43-4A25-B667-54841A36004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F32169-9C56-409D-AE7A-2AD9929E9709}" type="pres">
      <dgm:prSet presAssocID="{76505FDC-0967-4AD9-8D65-2D86651B62D6}" presName="spacer" presStyleCnt="0"/>
      <dgm:spPr/>
    </dgm:pt>
    <dgm:pt modelId="{A330C3F2-7E6A-4FE3-A86B-752CD7136F5E}" type="pres">
      <dgm:prSet presAssocID="{86B4DE48-3D3D-45E7-BB8E-AE62205DCAD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8E2ABC-F15B-4500-8013-FEDE16649464}" type="pres">
      <dgm:prSet presAssocID="{DE91F79D-BA72-4DBE-B87D-0DD71573A110}" presName="spacer" presStyleCnt="0"/>
      <dgm:spPr/>
    </dgm:pt>
    <dgm:pt modelId="{04EC57BB-A5EE-41A6-8BD9-3EABEF4FD2B9}" type="pres">
      <dgm:prSet presAssocID="{B93B206E-564D-4F00-94A7-182CA057DAE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147A915-79BA-4951-AC68-DB8D1F879F7F}" srcId="{211A01C6-0BAF-4331-B1A4-FC75A00D3D31}" destId="{86B4DE48-3D3D-45E7-BB8E-AE62205DCAD6}" srcOrd="3" destOrd="0" parTransId="{F196943E-0F4B-4909-A543-D86C5842E27C}" sibTransId="{DE91F79D-BA72-4DBE-B87D-0DD71573A110}"/>
    <dgm:cxn modelId="{6F8118EA-E6B7-46B3-925D-CCBB4910BC1B}" srcId="{211A01C6-0BAF-4331-B1A4-FC75A00D3D31}" destId="{CF422C20-EB9B-438E-B060-DE1429313E8F}" srcOrd="1" destOrd="0" parTransId="{A6ACEB22-D916-46B1-BE16-40D3B074700B}" sibTransId="{5A9C86EA-3006-4D16-B7BB-27078C784571}"/>
    <dgm:cxn modelId="{0082E719-13D5-4B7B-8113-E24353809092}" type="presOf" srcId="{D9F04835-1B86-46D3-B4EF-B66255A4FD60}" destId="{78F83A88-CC59-4C20-A13B-45ED2228DB1A}" srcOrd="0" destOrd="0" presId="urn:microsoft.com/office/officeart/2005/8/layout/vList2"/>
    <dgm:cxn modelId="{DAA6E9E3-703C-41AF-BE5D-89BDA837E3FF}" type="presOf" srcId="{D1981DFF-0A43-4A25-B667-54841A36004F}" destId="{7B2293D7-92BF-4848-B6A6-F9347D99BC90}" srcOrd="0" destOrd="0" presId="urn:microsoft.com/office/officeart/2005/8/layout/vList2"/>
    <dgm:cxn modelId="{CD410034-CB9C-4F8F-BA71-6A23BBA1B1CD}" srcId="{211A01C6-0BAF-4331-B1A4-FC75A00D3D31}" destId="{D1981DFF-0A43-4A25-B667-54841A36004F}" srcOrd="2" destOrd="0" parTransId="{01760F1A-E14D-4416-89AF-0DFFF35D46EF}" sibTransId="{76505FDC-0967-4AD9-8D65-2D86651B62D6}"/>
    <dgm:cxn modelId="{5BF98511-1DF1-4EE0-9604-E436ABF8BF43}" srcId="{211A01C6-0BAF-4331-B1A4-FC75A00D3D31}" destId="{D9F04835-1B86-46D3-B4EF-B66255A4FD60}" srcOrd="0" destOrd="0" parTransId="{E0E9B95E-5BB5-4A1B-AD51-600562C42C17}" sibTransId="{CB0D1BAC-144A-4D63-86B3-3B1822F1843A}"/>
    <dgm:cxn modelId="{1086925E-09BC-4D5F-A756-0D28A1DA971E}" type="presOf" srcId="{CF422C20-EB9B-438E-B060-DE1429313E8F}" destId="{8B953798-9F7A-46EB-9F34-B971DEBB783C}" srcOrd="0" destOrd="0" presId="urn:microsoft.com/office/officeart/2005/8/layout/vList2"/>
    <dgm:cxn modelId="{E492DC00-49A6-4606-8E3B-BE54998AEFD8}" srcId="{211A01C6-0BAF-4331-B1A4-FC75A00D3D31}" destId="{B93B206E-564D-4F00-94A7-182CA057DAE0}" srcOrd="4" destOrd="0" parTransId="{EC6E3389-1993-4123-AFB5-E96D80FA0BDF}" sibTransId="{FC34B15A-BC7A-46E0-81A6-85590322E99D}"/>
    <dgm:cxn modelId="{DB560A0A-704F-49F6-B5A9-C4561030E685}" type="presOf" srcId="{B93B206E-564D-4F00-94A7-182CA057DAE0}" destId="{04EC57BB-A5EE-41A6-8BD9-3EABEF4FD2B9}" srcOrd="0" destOrd="0" presId="urn:microsoft.com/office/officeart/2005/8/layout/vList2"/>
    <dgm:cxn modelId="{D26D0F64-C7BA-47AD-A29D-1FD4C3B471ED}" type="presOf" srcId="{86B4DE48-3D3D-45E7-BB8E-AE62205DCAD6}" destId="{A330C3F2-7E6A-4FE3-A86B-752CD7136F5E}" srcOrd="0" destOrd="0" presId="urn:microsoft.com/office/officeart/2005/8/layout/vList2"/>
    <dgm:cxn modelId="{6C09419C-1DB2-4980-B747-632F7E9E253A}" type="presOf" srcId="{211A01C6-0BAF-4331-B1A4-FC75A00D3D31}" destId="{B9C5B8C4-12BC-4B79-8B9F-C47DE746775B}" srcOrd="0" destOrd="0" presId="urn:microsoft.com/office/officeart/2005/8/layout/vList2"/>
    <dgm:cxn modelId="{8ACE365F-3EE3-4EA8-9D4B-D4BE7DF88B71}" type="presParOf" srcId="{B9C5B8C4-12BC-4B79-8B9F-C47DE746775B}" destId="{78F83A88-CC59-4C20-A13B-45ED2228DB1A}" srcOrd="0" destOrd="0" presId="urn:microsoft.com/office/officeart/2005/8/layout/vList2"/>
    <dgm:cxn modelId="{5E4C2C54-B5A5-49E2-AAB0-6529CB18DB1E}" type="presParOf" srcId="{B9C5B8C4-12BC-4B79-8B9F-C47DE746775B}" destId="{174D4801-AE9A-447A-A5C5-898C47B93E02}" srcOrd="1" destOrd="0" presId="urn:microsoft.com/office/officeart/2005/8/layout/vList2"/>
    <dgm:cxn modelId="{6868516C-72B6-4870-A467-241F91DEA710}" type="presParOf" srcId="{B9C5B8C4-12BC-4B79-8B9F-C47DE746775B}" destId="{8B953798-9F7A-46EB-9F34-B971DEBB783C}" srcOrd="2" destOrd="0" presId="urn:microsoft.com/office/officeart/2005/8/layout/vList2"/>
    <dgm:cxn modelId="{A141F935-BAB4-4C73-ABEE-358985CD9D8B}" type="presParOf" srcId="{B9C5B8C4-12BC-4B79-8B9F-C47DE746775B}" destId="{CD003310-1F3D-4284-AF73-F0123303D492}" srcOrd="3" destOrd="0" presId="urn:microsoft.com/office/officeart/2005/8/layout/vList2"/>
    <dgm:cxn modelId="{56E06964-E781-401B-8C2E-1B4A57CC8953}" type="presParOf" srcId="{B9C5B8C4-12BC-4B79-8B9F-C47DE746775B}" destId="{7B2293D7-92BF-4848-B6A6-F9347D99BC90}" srcOrd="4" destOrd="0" presId="urn:microsoft.com/office/officeart/2005/8/layout/vList2"/>
    <dgm:cxn modelId="{0E6263E0-6691-492B-AA3A-DF968503FB2F}" type="presParOf" srcId="{B9C5B8C4-12BC-4B79-8B9F-C47DE746775B}" destId="{1AF32169-9C56-409D-AE7A-2AD9929E9709}" srcOrd="5" destOrd="0" presId="urn:microsoft.com/office/officeart/2005/8/layout/vList2"/>
    <dgm:cxn modelId="{51DD9166-DF08-4E20-99C0-44471F10A007}" type="presParOf" srcId="{B9C5B8C4-12BC-4B79-8B9F-C47DE746775B}" destId="{A330C3F2-7E6A-4FE3-A86B-752CD7136F5E}" srcOrd="6" destOrd="0" presId="urn:microsoft.com/office/officeart/2005/8/layout/vList2"/>
    <dgm:cxn modelId="{6F4BE55C-4297-4A88-AD4D-CB53974EA323}" type="presParOf" srcId="{B9C5B8C4-12BC-4B79-8B9F-C47DE746775B}" destId="{FC8E2ABC-F15B-4500-8013-FEDE16649464}" srcOrd="7" destOrd="0" presId="urn:microsoft.com/office/officeart/2005/8/layout/vList2"/>
    <dgm:cxn modelId="{57335519-401A-4A1D-9F3F-E4FF09587E68}" type="presParOf" srcId="{B9C5B8C4-12BC-4B79-8B9F-C47DE746775B}" destId="{04EC57BB-A5EE-41A6-8BD9-3EABEF4FD2B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0B3045-2C96-4AE2-B03A-8F86E204C84A}">
      <dsp:nvSpPr>
        <dsp:cNvPr id="0" name=""/>
        <dsp:cNvSpPr/>
      </dsp:nvSpPr>
      <dsp:spPr>
        <a:xfrm>
          <a:off x="0" y="46488"/>
          <a:ext cx="4449440" cy="1855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/>
            <a:t>Suprotnosti</a:t>
          </a:r>
          <a:r>
            <a:rPr lang="en-US" sz="2600" kern="1200" dirty="0"/>
            <a:t> </a:t>
          </a:r>
          <a:r>
            <a:rPr lang="en-US" sz="2600" kern="1200" dirty="0" err="1"/>
            <a:t>između</a:t>
          </a:r>
          <a:r>
            <a:rPr lang="en-US" sz="2600" kern="1200" dirty="0"/>
            <a:t> </a:t>
          </a:r>
          <a:r>
            <a:rPr lang="en-US" sz="2600" kern="1200" dirty="0" err="1"/>
            <a:t>Sparte</a:t>
          </a:r>
          <a:r>
            <a:rPr lang="en-US" sz="2600" kern="1200" dirty="0"/>
            <a:t> </a:t>
          </a:r>
          <a:r>
            <a:rPr lang="en-US" sz="2600" kern="1200" dirty="0" err="1"/>
            <a:t>i</a:t>
          </a:r>
          <a:r>
            <a:rPr lang="en-US" sz="2600" kern="1200" dirty="0"/>
            <a:t> Atene u </a:t>
          </a:r>
          <a:r>
            <a:rPr lang="en-US" sz="2600" kern="1200" dirty="0" err="1"/>
            <a:t>političkome</a:t>
          </a:r>
          <a:r>
            <a:rPr lang="en-US" sz="2600" kern="1200" dirty="0"/>
            <a:t>, </a:t>
          </a:r>
          <a:r>
            <a:rPr lang="en-US" sz="2600" kern="1200" dirty="0" err="1"/>
            <a:t>gospodarskome</a:t>
          </a:r>
          <a:r>
            <a:rPr lang="en-US" sz="2600" kern="1200" dirty="0"/>
            <a:t>, </a:t>
          </a:r>
          <a:r>
            <a:rPr lang="en-US" sz="2600" kern="1200" dirty="0" err="1"/>
            <a:t>društvenome</a:t>
          </a:r>
          <a:r>
            <a:rPr lang="en-US" sz="2600" kern="1200" dirty="0"/>
            <a:t> </a:t>
          </a:r>
          <a:r>
            <a:rPr lang="en-US" sz="2600" kern="1200" dirty="0" err="1"/>
            <a:t>i</a:t>
          </a:r>
          <a:r>
            <a:rPr lang="en-US" sz="2600" kern="1200" dirty="0"/>
            <a:t> </a:t>
          </a:r>
          <a:r>
            <a:rPr lang="en-US" sz="2600" kern="1200" dirty="0" err="1"/>
            <a:t>kulturnom</a:t>
          </a:r>
          <a:r>
            <a:rPr lang="en-US" sz="2600" kern="1200" dirty="0"/>
            <a:t> </a:t>
          </a:r>
          <a:r>
            <a:rPr lang="en-US" sz="2600" kern="1200" dirty="0" err="1"/>
            <a:t>razvoju</a:t>
          </a:r>
          <a:endParaRPr lang="en-US" sz="2600" kern="1200" dirty="0"/>
        </a:p>
      </dsp:txBody>
      <dsp:txXfrm>
        <a:off x="0" y="46488"/>
        <a:ext cx="4449440" cy="1855620"/>
      </dsp:txXfrm>
    </dsp:sp>
    <dsp:sp modelId="{294EFC36-E147-4A94-AD16-15754B24D9D9}">
      <dsp:nvSpPr>
        <dsp:cNvPr id="0" name=""/>
        <dsp:cNvSpPr/>
      </dsp:nvSpPr>
      <dsp:spPr>
        <a:xfrm>
          <a:off x="0" y="1976988"/>
          <a:ext cx="4449440" cy="18556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Suparništvo Atenskog pomorskog saveza i Peloponeskog saveza</a:t>
          </a:r>
        </a:p>
      </dsp:txBody>
      <dsp:txXfrm>
        <a:off x="0" y="1976988"/>
        <a:ext cx="4449440" cy="185562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9E3690-D01F-4E31-85C1-5BC2D9D14976}">
      <dsp:nvSpPr>
        <dsp:cNvPr id="0" name=""/>
        <dsp:cNvSpPr/>
      </dsp:nvSpPr>
      <dsp:spPr>
        <a:xfrm>
          <a:off x="0" y="60786"/>
          <a:ext cx="4509568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Sukob</a:t>
          </a:r>
          <a:r>
            <a:rPr lang="en-US" sz="1700" kern="1200" dirty="0"/>
            <a:t> </a:t>
          </a:r>
          <a:r>
            <a:rPr lang="en-US" sz="1700" kern="1200" dirty="0" err="1"/>
            <a:t>Atenskog</a:t>
          </a:r>
          <a:r>
            <a:rPr lang="en-US" sz="1700" kern="1200" dirty="0"/>
            <a:t> </a:t>
          </a:r>
          <a:r>
            <a:rPr lang="en-US" sz="1700" kern="1200" dirty="0" err="1"/>
            <a:t>pomorskog</a:t>
          </a:r>
          <a:r>
            <a:rPr lang="en-US" sz="1700" kern="1200" dirty="0"/>
            <a:t> </a:t>
          </a:r>
          <a:r>
            <a:rPr lang="en-US" sz="1700" kern="1200" dirty="0" err="1"/>
            <a:t>saveza</a:t>
          </a:r>
          <a:r>
            <a:rPr lang="en-US" sz="1700" kern="1200" dirty="0"/>
            <a:t> </a:t>
          </a:r>
          <a:r>
            <a:rPr lang="en-US" sz="1700" kern="1200" dirty="0" err="1"/>
            <a:t>i</a:t>
          </a:r>
          <a:r>
            <a:rPr lang="en-US" sz="1700" kern="1200" dirty="0"/>
            <a:t> </a:t>
          </a:r>
          <a:r>
            <a:rPr lang="en-US" sz="1700" kern="1200" dirty="0" err="1"/>
            <a:t>Peloponeskog</a:t>
          </a:r>
          <a:r>
            <a:rPr lang="en-US" sz="1700" kern="1200" dirty="0"/>
            <a:t> </a:t>
          </a:r>
          <a:r>
            <a:rPr lang="en-US" sz="1700" kern="1200" dirty="0" err="1"/>
            <a:t>saveza</a:t>
          </a:r>
          <a:endParaRPr lang="en-US" sz="1700" kern="1200" dirty="0"/>
        </a:p>
      </dsp:txBody>
      <dsp:txXfrm>
        <a:off x="0" y="60786"/>
        <a:ext cx="4509568" cy="676260"/>
      </dsp:txXfrm>
    </dsp:sp>
    <dsp:sp modelId="{CC1E00A4-1FF5-4934-91F9-084661A3B614}">
      <dsp:nvSpPr>
        <dsp:cNvPr id="0" name=""/>
        <dsp:cNvSpPr/>
      </dsp:nvSpPr>
      <dsp:spPr>
        <a:xfrm>
          <a:off x="0" y="786006"/>
          <a:ext cx="4509568" cy="67626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Potpisano primirje – trajalo šest godina</a:t>
          </a:r>
        </a:p>
      </dsp:txBody>
      <dsp:txXfrm>
        <a:off x="0" y="786006"/>
        <a:ext cx="4509568" cy="676260"/>
      </dsp:txXfrm>
    </dsp:sp>
    <dsp:sp modelId="{4B334B6E-286E-4CB7-A846-40BAA9394853}">
      <dsp:nvSpPr>
        <dsp:cNvPr id="0" name=""/>
        <dsp:cNvSpPr/>
      </dsp:nvSpPr>
      <dsp:spPr>
        <a:xfrm>
          <a:off x="0" y="1511226"/>
          <a:ext cx="4509568" cy="6762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Demagozi na vlasti u Ateni</a:t>
          </a:r>
        </a:p>
      </dsp:txBody>
      <dsp:txXfrm>
        <a:off x="0" y="1511226"/>
        <a:ext cx="4509568" cy="676260"/>
      </dsp:txXfrm>
    </dsp:sp>
    <dsp:sp modelId="{DE3DC453-2D54-4F12-B616-9DD4A826A733}">
      <dsp:nvSpPr>
        <dsp:cNvPr id="0" name=""/>
        <dsp:cNvSpPr/>
      </dsp:nvSpPr>
      <dsp:spPr>
        <a:xfrm>
          <a:off x="0" y="2236446"/>
          <a:ext cx="4509568" cy="67626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Alkibijad i napad na Siciliju</a:t>
          </a:r>
        </a:p>
      </dsp:txBody>
      <dsp:txXfrm>
        <a:off x="0" y="2236446"/>
        <a:ext cx="4509568" cy="676260"/>
      </dsp:txXfrm>
    </dsp:sp>
    <dsp:sp modelId="{066E64BE-B58F-401A-9085-16E8FC15168E}">
      <dsp:nvSpPr>
        <dsp:cNvPr id="0" name=""/>
        <dsp:cNvSpPr/>
      </dsp:nvSpPr>
      <dsp:spPr>
        <a:xfrm>
          <a:off x="0" y="2961666"/>
          <a:ext cx="4509568" cy="6762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404. godina pr. Krista kraj rata</a:t>
          </a:r>
        </a:p>
      </dsp:txBody>
      <dsp:txXfrm>
        <a:off x="0" y="2961666"/>
        <a:ext cx="4509568" cy="6762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96264B-0AA8-4BFC-89ED-5B1B9155085E}">
      <dsp:nvSpPr>
        <dsp:cNvPr id="0" name=""/>
        <dsp:cNvSpPr/>
      </dsp:nvSpPr>
      <dsp:spPr>
        <a:xfrm>
          <a:off x="1878118" y="463197"/>
          <a:ext cx="3594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48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48110" y="506966"/>
        <a:ext cx="19504" cy="3900"/>
      </dsp:txXfrm>
    </dsp:sp>
    <dsp:sp modelId="{FCA1DD07-97D9-4457-9D7B-987FAE4F3DF9}">
      <dsp:nvSpPr>
        <dsp:cNvPr id="0" name=""/>
        <dsp:cNvSpPr/>
      </dsp:nvSpPr>
      <dsp:spPr>
        <a:xfrm>
          <a:off x="183879" y="105"/>
          <a:ext cx="1696038" cy="10176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7" tIns="87236" rIns="83107" bIns="87236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Pobjeda</a:t>
          </a:r>
          <a:r>
            <a:rPr lang="en-US" sz="1500" kern="1200" dirty="0"/>
            <a:t> </a:t>
          </a:r>
          <a:r>
            <a:rPr lang="en-US" sz="1500" kern="1200" dirty="0" err="1"/>
            <a:t>Sparte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Peloponeskog</a:t>
          </a:r>
          <a:r>
            <a:rPr lang="en-US" sz="1500" kern="1200" dirty="0"/>
            <a:t> </a:t>
          </a:r>
          <a:r>
            <a:rPr lang="en-US" sz="1500" kern="1200" dirty="0" err="1"/>
            <a:t>saveza</a:t>
          </a:r>
          <a:endParaRPr lang="en-US" sz="1500" kern="1200" dirty="0"/>
        </a:p>
      </dsp:txBody>
      <dsp:txXfrm>
        <a:off x="183879" y="105"/>
        <a:ext cx="1696038" cy="1017623"/>
      </dsp:txXfrm>
    </dsp:sp>
    <dsp:sp modelId="{EAEBEAE1-DC99-4199-9310-891B91549EAC}">
      <dsp:nvSpPr>
        <dsp:cNvPr id="0" name=""/>
        <dsp:cNvSpPr/>
      </dsp:nvSpPr>
      <dsp:spPr>
        <a:xfrm>
          <a:off x="1031898" y="1015928"/>
          <a:ext cx="2086127" cy="359488"/>
        </a:xfrm>
        <a:custGeom>
          <a:avLst/>
          <a:gdLst/>
          <a:ahLst/>
          <a:cxnLst/>
          <a:rect l="0" t="0" r="0" b="0"/>
          <a:pathLst>
            <a:path>
              <a:moveTo>
                <a:pt x="2086127" y="0"/>
              </a:moveTo>
              <a:lnTo>
                <a:pt x="2086127" y="196844"/>
              </a:lnTo>
              <a:lnTo>
                <a:pt x="0" y="196844"/>
              </a:lnTo>
              <a:lnTo>
                <a:pt x="0" y="35948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21905" y="1193723"/>
        <a:ext cx="106114" cy="3900"/>
      </dsp:txXfrm>
    </dsp:sp>
    <dsp:sp modelId="{C3B449D3-20DD-4A0E-A6E3-2500A13514B9}">
      <dsp:nvSpPr>
        <dsp:cNvPr id="0" name=""/>
        <dsp:cNvSpPr/>
      </dsp:nvSpPr>
      <dsp:spPr>
        <a:xfrm>
          <a:off x="2270006" y="105"/>
          <a:ext cx="1696038" cy="10176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7" tIns="87236" rIns="83107" bIns="87236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Propast Atene:</a:t>
          </a:r>
        </a:p>
      </dsp:txBody>
      <dsp:txXfrm>
        <a:off x="2270006" y="105"/>
        <a:ext cx="1696038" cy="1017623"/>
      </dsp:txXfrm>
    </dsp:sp>
    <dsp:sp modelId="{A8D0E453-45FB-43B0-AF5E-FF56AB02E950}">
      <dsp:nvSpPr>
        <dsp:cNvPr id="0" name=""/>
        <dsp:cNvSpPr/>
      </dsp:nvSpPr>
      <dsp:spPr>
        <a:xfrm>
          <a:off x="1878118" y="1870909"/>
          <a:ext cx="3594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48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48110" y="1914679"/>
        <a:ext cx="19504" cy="3900"/>
      </dsp:txXfrm>
    </dsp:sp>
    <dsp:sp modelId="{B4BB8192-9F62-4025-BF23-DCC2B6BB6741}">
      <dsp:nvSpPr>
        <dsp:cNvPr id="0" name=""/>
        <dsp:cNvSpPr/>
      </dsp:nvSpPr>
      <dsp:spPr>
        <a:xfrm>
          <a:off x="183879" y="1407817"/>
          <a:ext cx="1696038" cy="10176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7" tIns="87236" rIns="83107" bIns="87236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Raspuštanje Atenskog pomorskog saveza</a:t>
          </a:r>
        </a:p>
      </dsp:txBody>
      <dsp:txXfrm>
        <a:off x="183879" y="1407817"/>
        <a:ext cx="1696038" cy="1017623"/>
      </dsp:txXfrm>
    </dsp:sp>
    <dsp:sp modelId="{38BB0246-A403-416E-885C-C08E0C4D9317}">
      <dsp:nvSpPr>
        <dsp:cNvPr id="0" name=""/>
        <dsp:cNvSpPr/>
      </dsp:nvSpPr>
      <dsp:spPr>
        <a:xfrm>
          <a:off x="1031898" y="2423641"/>
          <a:ext cx="2086127" cy="359488"/>
        </a:xfrm>
        <a:custGeom>
          <a:avLst/>
          <a:gdLst/>
          <a:ahLst/>
          <a:cxnLst/>
          <a:rect l="0" t="0" r="0" b="0"/>
          <a:pathLst>
            <a:path>
              <a:moveTo>
                <a:pt x="2086127" y="0"/>
              </a:moveTo>
              <a:lnTo>
                <a:pt x="2086127" y="196844"/>
              </a:lnTo>
              <a:lnTo>
                <a:pt x="0" y="196844"/>
              </a:lnTo>
              <a:lnTo>
                <a:pt x="0" y="359488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21905" y="2601435"/>
        <a:ext cx="106114" cy="3900"/>
      </dsp:txXfrm>
    </dsp:sp>
    <dsp:sp modelId="{4A524E5A-0652-466B-A8C9-A95A79A52DC4}">
      <dsp:nvSpPr>
        <dsp:cNvPr id="0" name=""/>
        <dsp:cNvSpPr/>
      </dsp:nvSpPr>
      <dsp:spPr>
        <a:xfrm>
          <a:off x="2270006" y="1407817"/>
          <a:ext cx="1696038" cy="10176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7" tIns="87236" rIns="83107" bIns="87236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Raspuštanje atenske ratne mornarice</a:t>
          </a:r>
        </a:p>
      </dsp:txBody>
      <dsp:txXfrm>
        <a:off x="2270006" y="1407817"/>
        <a:ext cx="1696038" cy="1017623"/>
      </dsp:txXfrm>
    </dsp:sp>
    <dsp:sp modelId="{39105EF4-6F04-4CEA-8B77-CF2CAC72C0C1}">
      <dsp:nvSpPr>
        <dsp:cNvPr id="0" name=""/>
        <dsp:cNvSpPr/>
      </dsp:nvSpPr>
      <dsp:spPr>
        <a:xfrm>
          <a:off x="1878118" y="3278621"/>
          <a:ext cx="3594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48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48110" y="3322391"/>
        <a:ext cx="19504" cy="3900"/>
      </dsp:txXfrm>
    </dsp:sp>
    <dsp:sp modelId="{B17EFFBF-879C-4D08-A282-7482511078DE}">
      <dsp:nvSpPr>
        <dsp:cNvPr id="0" name=""/>
        <dsp:cNvSpPr/>
      </dsp:nvSpPr>
      <dsp:spPr>
        <a:xfrm>
          <a:off x="183879" y="2815530"/>
          <a:ext cx="1696038" cy="10176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7" tIns="87236" rIns="83107" bIns="87236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Rušenje odbrambenih zidina između Atene i luke Pirej</a:t>
          </a:r>
        </a:p>
      </dsp:txBody>
      <dsp:txXfrm>
        <a:off x="183879" y="2815530"/>
        <a:ext cx="1696038" cy="1017623"/>
      </dsp:txXfrm>
    </dsp:sp>
    <dsp:sp modelId="{12402DF0-940B-404A-82A2-64AF7304998E}">
      <dsp:nvSpPr>
        <dsp:cNvPr id="0" name=""/>
        <dsp:cNvSpPr/>
      </dsp:nvSpPr>
      <dsp:spPr>
        <a:xfrm>
          <a:off x="2270006" y="2815530"/>
          <a:ext cx="1696038" cy="10176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7" tIns="87236" rIns="83107" bIns="87236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Ukidanje atenske demokracije, vlast tridesetorice</a:t>
          </a:r>
        </a:p>
      </dsp:txBody>
      <dsp:txXfrm>
        <a:off x="2270006" y="2815530"/>
        <a:ext cx="1696038" cy="10176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E15734-5FED-435D-8E71-2C0BEAA4FA4A}">
      <dsp:nvSpPr>
        <dsp:cNvPr id="0" name=""/>
        <dsp:cNvSpPr/>
      </dsp:nvSpPr>
      <dsp:spPr>
        <a:xfrm>
          <a:off x="0" y="475678"/>
          <a:ext cx="4208928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/>
            <a:t>Obnova</a:t>
          </a:r>
          <a:r>
            <a:rPr lang="en-US" sz="2100" kern="1200" dirty="0"/>
            <a:t> </a:t>
          </a:r>
          <a:r>
            <a:rPr lang="en-US" sz="2100" kern="1200" dirty="0" err="1"/>
            <a:t>Atene</a:t>
          </a:r>
          <a:r>
            <a:rPr lang="en-US" sz="2100" kern="1200" dirty="0"/>
            <a:t> </a:t>
          </a:r>
          <a:r>
            <a:rPr lang="en-US" sz="2100" kern="1200" dirty="0" err="1"/>
            <a:t>iz</a:t>
          </a:r>
          <a:r>
            <a:rPr lang="en-US" sz="2100" kern="1200" dirty="0"/>
            <a:t> </a:t>
          </a:r>
          <a:r>
            <a:rPr lang="en-US" sz="2100" kern="1200" dirty="0" err="1"/>
            <a:t>zajedničke</a:t>
          </a:r>
          <a:r>
            <a:rPr lang="en-US" sz="2100" kern="1200" dirty="0"/>
            <a:t> </a:t>
          </a:r>
          <a:r>
            <a:rPr lang="en-US" sz="2100" kern="1200" dirty="0" err="1"/>
            <a:t>blagajne</a:t>
          </a:r>
          <a:r>
            <a:rPr lang="en-US" sz="2100" kern="1200" dirty="0"/>
            <a:t> </a:t>
          </a:r>
          <a:r>
            <a:rPr lang="en-US" sz="2100" kern="1200" dirty="0" err="1"/>
            <a:t>dovodi</a:t>
          </a:r>
          <a:r>
            <a:rPr lang="en-US" sz="2100" kern="1200" dirty="0"/>
            <a:t> do </a:t>
          </a:r>
          <a:r>
            <a:rPr lang="en-US" sz="2100" kern="1200" dirty="0" err="1"/>
            <a:t>nezadovoljstva</a:t>
          </a:r>
          <a:r>
            <a:rPr lang="en-US" sz="2100" kern="1200" dirty="0"/>
            <a:t> </a:t>
          </a:r>
          <a:r>
            <a:rPr lang="en-US" sz="2100" kern="1200" dirty="0" err="1"/>
            <a:t>saveznika</a:t>
          </a:r>
          <a:endParaRPr lang="en-US" sz="2100" kern="1200" dirty="0"/>
        </a:p>
      </dsp:txBody>
      <dsp:txXfrm>
        <a:off x="0" y="475678"/>
        <a:ext cx="4208928" cy="835379"/>
      </dsp:txXfrm>
    </dsp:sp>
    <dsp:sp modelId="{D0244D4D-EEC5-4074-B756-9730C51DBAB8}">
      <dsp:nvSpPr>
        <dsp:cNvPr id="0" name=""/>
        <dsp:cNvSpPr/>
      </dsp:nvSpPr>
      <dsp:spPr>
        <a:xfrm>
          <a:off x="0" y="1371538"/>
          <a:ext cx="4208928" cy="83537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Atena Savezu nametnula svoj novac i svoje vrhovništvo</a:t>
          </a:r>
        </a:p>
      </dsp:txBody>
      <dsp:txXfrm>
        <a:off x="0" y="1371538"/>
        <a:ext cx="4208928" cy="835379"/>
      </dsp:txXfrm>
    </dsp:sp>
    <dsp:sp modelId="{5E4FF92F-E780-4CC0-967B-2C0363743BDD}">
      <dsp:nvSpPr>
        <dsp:cNvPr id="0" name=""/>
        <dsp:cNvSpPr/>
      </dsp:nvSpPr>
      <dsp:spPr>
        <a:xfrm>
          <a:off x="0" y="2267398"/>
          <a:ext cx="4208928" cy="8353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Sparta osiromašena nakon grčko-perzijskih ratova</a:t>
          </a:r>
        </a:p>
      </dsp:txBody>
      <dsp:txXfrm>
        <a:off x="0" y="2267398"/>
        <a:ext cx="4208928" cy="8353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51D652-1433-4638-B2B3-FF93CA76E330}">
      <dsp:nvSpPr>
        <dsp:cNvPr id="0" name=""/>
        <dsp:cNvSpPr/>
      </dsp:nvSpPr>
      <dsp:spPr>
        <a:xfrm>
          <a:off x="0" y="66537"/>
          <a:ext cx="4509568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Sparta </a:t>
          </a:r>
          <a:r>
            <a:rPr lang="en-US" sz="2200" kern="1200" dirty="0" err="1"/>
            <a:t>poljoprivredna</a:t>
          </a:r>
          <a:r>
            <a:rPr lang="en-US" sz="2200" kern="1200" dirty="0"/>
            <a:t> </a:t>
          </a:r>
          <a:r>
            <a:rPr lang="en-US" sz="2200" kern="1200" dirty="0" err="1"/>
            <a:t>zemlja</a:t>
          </a:r>
          <a:r>
            <a:rPr lang="en-US" sz="2200" kern="1200" dirty="0"/>
            <a:t> </a:t>
          </a:r>
        </a:p>
      </dsp:txBody>
      <dsp:txXfrm>
        <a:off x="0" y="66537"/>
        <a:ext cx="4509568" cy="873953"/>
      </dsp:txXfrm>
    </dsp:sp>
    <dsp:sp modelId="{DE28329F-A8B4-417B-BC21-5F658A381A1A}">
      <dsp:nvSpPr>
        <dsp:cNvPr id="0" name=""/>
        <dsp:cNvSpPr/>
      </dsp:nvSpPr>
      <dsp:spPr>
        <a:xfrm>
          <a:off x="0" y="1003850"/>
          <a:ext cx="4509568" cy="87395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Korint, glavna luka za trgovanje</a:t>
          </a:r>
        </a:p>
      </dsp:txBody>
      <dsp:txXfrm>
        <a:off x="0" y="1003850"/>
        <a:ext cx="4509568" cy="873953"/>
      </dsp:txXfrm>
    </dsp:sp>
    <dsp:sp modelId="{8BE0602A-DD99-4C2E-AD58-13B1F83E6F1E}">
      <dsp:nvSpPr>
        <dsp:cNvPr id="0" name=""/>
        <dsp:cNvSpPr/>
      </dsp:nvSpPr>
      <dsp:spPr>
        <a:xfrm>
          <a:off x="0" y="1941164"/>
          <a:ext cx="4509568" cy="873953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Atena potiče spartanski demos na razvoj demokracije</a:t>
          </a:r>
        </a:p>
      </dsp:txBody>
      <dsp:txXfrm>
        <a:off x="0" y="1941164"/>
        <a:ext cx="4509568" cy="873953"/>
      </dsp:txXfrm>
    </dsp:sp>
    <dsp:sp modelId="{EA4B4D62-DE95-4E39-B5F7-6952217DDB37}">
      <dsp:nvSpPr>
        <dsp:cNvPr id="0" name=""/>
        <dsp:cNvSpPr/>
      </dsp:nvSpPr>
      <dsp:spPr>
        <a:xfrm>
          <a:off x="0" y="2878477"/>
          <a:ext cx="4509568" cy="87395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Sparta potiče unutarnje sukobe u Atenskom pomorskom savezu</a:t>
          </a:r>
        </a:p>
      </dsp:txBody>
      <dsp:txXfrm>
        <a:off x="0" y="2878477"/>
        <a:ext cx="4509568" cy="87395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E0CA94-4A46-4673-9A22-0F705841E3B4}">
      <dsp:nvSpPr>
        <dsp:cNvPr id="0" name=""/>
        <dsp:cNvSpPr/>
      </dsp:nvSpPr>
      <dsp:spPr>
        <a:xfrm>
          <a:off x="0" y="7764"/>
          <a:ext cx="4329184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431. </a:t>
          </a:r>
          <a:r>
            <a:rPr lang="en-US" sz="2800" kern="1200" dirty="0" err="1"/>
            <a:t>godine</a:t>
          </a:r>
          <a:r>
            <a:rPr lang="en-US" sz="2800" kern="1200" dirty="0"/>
            <a:t> pr. Krista </a:t>
          </a:r>
          <a:r>
            <a:rPr lang="en-US" sz="2800" kern="1200" dirty="0" err="1"/>
            <a:t>početak</a:t>
          </a:r>
          <a:r>
            <a:rPr lang="en-US" sz="2800" kern="1200" dirty="0"/>
            <a:t> </a:t>
          </a:r>
          <a:r>
            <a:rPr lang="en-US" sz="2800" kern="1200" dirty="0" err="1"/>
            <a:t>Peloponeskog</a:t>
          </a:r>
          <a:r>
            <a:rPr lang="en-US" sz="2800" kern="1200" dirty="0"/>
            <a:t> rata</a:t>
          </a:r>
        </a:p>
      </dsp:txBody>
      <dsp:txXfrm>
        <a:off x="0" y="7764"/>
        <a:ext cx="4329184" cy="1113840"/>
      </dsp:txXfrm>
    </dsp:sp>
    <dsp:sp modelId="{CBC39816-9FE8-4316-9A93-C87C72634418}">
      <dsp:nvSpPr>
        <dsp:cNvPr id="0" name=""/>
        <dsp:cNvSpPr/>
      </dsp:nvSpPr>
      <dsp:spPr>
        <a:xfrm>
          <a:off x="0" y="1202244"/>
          <a:ext cx="4329184" cy="11138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Atena pokušala osvojiti korintsku koloniju Potideju</a:t>
          </a:r>
        </a:p>
      </dsp:txBody>
      <dsp:txXfrm>
        <a:off x="0" y="1202244"/>
        <a:ext cx="4329184" cy="1113840"/>
      </dsp:txXfrm>
    </dsp:sp>
    <dsp:sp modelId="{8868B1F5-E160-4B0B-8158-75F7221D0840}">
      <dsp:nvSpPr>
        <dsp:cNvPr id="0" name=""/>
        <dsp:cNvSpPr/>
      </dsp:nvSpPr>
      <dsp:spPr>
        <a:xfrm>
          <a:off x="0" y="2396724"/>
          <a:ext cx="4329184" cy="11138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Sukob svih grčkih kolonija </a:t>
          </a:r>
        </a:p>
      </dsp:txBody>
      <dsp:txXfrm>
        <a:off x="0" y="2396724"/>
        <a:ext cx="4329184" cy="1113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CD1741-9121-45C9-A386-9E4E2B51400E}">
      <dsp:nvSpPr>
        <dsp:cNvPr id="0" name=""/>
        <dsp:cNvSpPr/>
      </dsp:nvSpPr>
      <dsp:spPr>
        <a:xfrm>
          <a:off x="0" y="60128"/>
          <a:ext cx="4449440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Atena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saveznici</a:t>
          </a:r>
          <a:r>
            <a:rPr lang="en-US" sz="2000" kern="1200" dirty="0"/>
            <a:t> </a:t>
          </a:r>
          <a:r>
            <a:rPr lang="en-US" sz="2000" kern="1200" dirty="0" err="1"/>
            <a:t>premoć</a:t>
          </a:r>
          <a:r>
            <a:rPr lang="en-US" sz="2000" kern="1200" dirty="0"/>
            <a:t>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moru</a:t>
          </a:r>
          <a:endParaRPr lang="en-US" sz="2000" kern="1200" dirty="0"/>
        </a:p>
      </dsp:txBody>
      <dsp:txXfrm>
        <a:off x="0" y="60128"/>
        <a:ext cx="4449440" cy="794503"/>
      </dsp:txXfrm>
    </dsp:sp>
    <dsp:sp modelId="{C44BEF9D-2671-488A-B34B-A8F8E5731A76}">
      <dsp:nvSpPr>
        <dsp:cNvPr id="0" name=""/>
        <dsp:cNvSpPr/>
      </dsp:nvSpPr>
      <dsp:spPr>
        <a:xfrm>
          <a:off x="0" y="905796"/>
          <a:ext cx="4449440" cy="79450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Sparta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saveznici</a:t>
          </a:r>
          <a:r>
            <a:rPr lang="en-US" sz="2000" kern="1200" dirty="0"/>
            <a:t> </a:t>
          </a:r>
          <a:r>
            <a:rPr lang="en-US" sz="2000" kern="1200" dirty="0" err="1"/>
            <a:t>premoć</a:t>
          </a:r>
          <a:r>
            <a:rPr lang="en-US" sz="2000" kern="1200" dirty="0"/>
            <a:t>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kopnu</a:t>
          </a:r>
          <a:endParaRPr lang="en-US" sz="2000" kern="1200" dirty="0"/>
        </a:p>
      </dsp:txBody>
      <dsp:txXfrm>
        <a:off x="0" y="905796"/>
        <a:ext cx="4449440" cy="794503"/>
      </dsp:txXfrm>
    </dsp:sp>
    <dsp:sp modelId="{C020696C-D925-4708-84B0-01ED95091122}">
      <dsp:nvSpPr>
        <dsp:cNvPr id="0" name=""/>
        <dsp:cNvSpPr/>
      </dsp:nvSpPr>
      <dsp:spPr>
        <a:xfrm>
          <a:off x="0" y="1757900"/>
          <a:ext cx="4449440" cy="794503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Atena i epidemija kuge</a:t>
          </a:r>
        </a:p>
      </dsp:txBody>
      <dsp:txXfrm>
        <a:off x="0" y="1757900"/>
        <a:ext cx="4449440" cy="794503"/>
      </dsp:txXfrm>
    </dsp:sp>
    <dsp:sp modelId="{98CB547D-6571-45B1-907C-68CE7B3D8A63}">
      <dsp:nvSpPr>
        <dsp:cNvPr id="0" name=""/>
        <dsp:cNvSpPr/>
      </dsp:nvSpPr>
      <dsp:spPr>
        <a:xfrm>
          <a:off x="0" y="2610003"/>
          <a:ext cx="4449440" cy="79450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Potpisivanje primirja, potrajalo šest godina</a:t>
          </a:r>
        </a:p>
      </dsp:txBody>
      <dsp:txXfrm>
        <a:off x="0" y="2610003"/>
        <a:ext cx="4449440" cy="7945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C82C89-21E5-40B3-8AF1-13AD78EF0F93}">
      <dsp:nvSpPr>
        <dsp:cNvPr id="0" name=""/>
        <dsp:cNvSpPr/>
      </dsp:nvSpPr>
      <dsp:spPr>
        <a:xfrm>
          <a:off x="0" y="690820"/>
          <a:ext cx="475008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/>
            <a:t>Vlast</a:t>
          </a:r>
          <a:r>
            <a:rPr lang="en-US" sz="1900" kern="1200" dirty="0"/>
            <a:t> u </a:t>
          </a:r>
          <a:r>
            <a:rPr lang="en-US" sz="1900" kern="1200" dirty="0" err="1"/>
            <a:t>Ateni</a:t>
          </a:r>
          <a:r>
            <a:rPr lang="en-US" sz="1900" kern="1200" dirty="0"/>
            <a:t> </a:t>
          </a:r>
          <a:r>
            <a:rPr lang="en-US" sz="1900" kern="1200" dirty="0" err="1"/>
            <a:t>preuzeli</a:t>
          </a:r>
          <a:r>
            <a:rPr lang="en-US" sz="1900" kern="1200" dirty="0"/>
            <a:t> </a:t>
          </a:r>
          <a:r>
            <a:rPr lang="en-US" sz="1900" kern="1200" dirty="0" err="1"/>
            <a:t>demagozi</a:t>
          </a:r>
          <a:endParaRPr lang="en-US" sz="1900" kern="1200" dirty="0"/>
        </a:p>
      </dsp:txBody>
      <dsp:txXfrm>
        <a:off x="0" y="690820"/>
        <a:ext cx="4750080" cy="455715"/>
      </dsp:txXfrm>
    </dsp:sp>
    <dsp:sp modelId="{D7179858-47F6-457B-A5DB-AA1B4BC1AB68}">
      <dsp:nvSpPr>
        <dsp:cNvPr id="0" name=""/>
        <dsp:cNvSpPr/>
      </dsp:nvSpPr>
      <dsp:spPr>
        <a:xfrm>
          <a:off x="0" y="1201255"/>
          <a:ext cx="4750080" cy="455715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/>
            <a:t>Alkibijad</a:t>
          </a:r>
          <a:r>
            <a:rPr lang="en-US" sz="1900" kern="1200" dirty="0"/>
            <a:t> </a:t>
          </a:r>
          <a:r>
            <a:rPr lang="en-US" sz="1900" kern="1200" dirty="0" err="1"/>
            <a:t>i</a:t>
          </a:r>
          <a:r>
            <a:rPr lang="en-US" sz="1900" kern="1200" dirty="0"/>
            <a:t> </a:t>
          </a:r>
          <a:r>
            <a:rPr lang="en-US" sz="1900" kern="1200" dirty="0" err="1"/>
            <a:t>atenski</a:t>
          </a:r>
          <a:r>
            <a:rPr lang="en-US" sz="1900" kern="1200" dirty="0"/>
            <a:t> </a:t>
          </a:r>
          <a:r>
            <a:rPr lang="en-US" sz="1900" kern="1200" dirty="0" err="1"/>
            <a:t>pohod</a:t>
          </a:r>
          <a:r>
            <a:rPr lang="en-US" sz="1900" kern="1200" dirty="0"/>
            <a:t> </a:t>
          </a:r>
          <a:r>
            <a:rPr lang="en-US" sz="1900" kern="1200" dirty="0" err="1"/>
            <a:t>na</a:t>
          </a:r>
          <a:r>
            <a:rPr lang="en-US" sz="1900" kern="1200" dirty="0"/>
            <a:t> </a:t>
          </a:r>
          <a:r>
            <a:rPr lang="en-US" sz="1900" kern="1200" dirty="0" err="1"/>
            <a:t>Siciliju</a:t>
          </a:r>
          <a:endParaRPr lang="en-US" sz="1900" kern="1200" dirty="0"/>
        </a:p>
      </dsp:txBody>
      <dsp:txXfrm>
        <a:off x="0" y="1201255"/>
        <a:ext cx="4750080" cy="455715"/>
      </dsp:txXfrm>
    </dsp:sp>
    <dsp:sp modelId="{4D9FC4E6-555D-4584-9796-6A4FD710513B}">
      <dsp:nvSpPr>
        <dsp:cNvPr id="0" name=""/>
        <dsp:cNvSpPr/>
      </dsp:nvSpPr>
      <dsp:spPr>
        <a:xfrm>
          <a:off x="0" y="1711690"/>
          <a:ext cx="4750080" cy="45571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Potpuna katastrofa atenske vojske i brodovlja</a:t>
          </a:r>
        </a:p>
      </dsp:txBody>
      <dsp:txXfrm>
        <a:off x="0" y="1711690"/>
        <a:ext cx="4750080" cy="455715"/>
      </dsp:txXfrm>
    </dsp:sp>
    <dsp:sp modelId="{E5CB7538-EBD0-4290-A960-574597829497}">
      <dsp:nvSpPr>
        <dsp:cNvPr id="0" name=""/>
        <dsp:cNvSpPr/>
      </dsp:nvSpPr>
      <dsp:spPr>
        <a:xfrm>
          <a:off x="0" y="2222125"/>
          <a:ext cx="4750080" cy="455715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Sparta opustošila poluotok Atiku</a:t>
          </a:r>
        </a:p>
      </dsp:txBody>
      <dsp:txXfrm>
        <a:off x="0" y="2222125"/>
        <a:ext cx="4750080" cy="455715"/>
      </dsp:txXfrm>
    </dsp:sp>
    <dsp:sp modelId="{21AC9795-2EC5-4832-94BB-C1C9F9265D93}">
      <dsp:nvSpPr>
        <dsp:cNvPr id="0" name=""/>
        <dsp:cNvSpPr/>
      </dsp:nvSpPr>
      <dsp:spPr>
        <a:xfrm>
          <a:off x="0" y="2732560"/>
          <a:ext cx="4750080" cy="45571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404. godina pr. Krista kraj rata</a:t>
          </a:r>
        </a:p>
      </dsp:txBody>
      <dsp:txXfrm>
        <a:off x="0" y="2732560"/>
        <a:ext cx="4750080" cy="45571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058E3B-1059-4F09-A865-AAA5EE78ED43}">
      <dsp:nvSpPr>
        <dsp:cNvPr id="0" name=""/>
        <dsp:cNvSpPr/>
      </dsp:nvSpPr>
      <dsp:spPr>
        <a:xfrm>
          <a:off x="0" y="12830"/>
          <a:ext cx="4449440" cy="913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/>
            <a:t>Propast</a:t>
          </a:r>
          <a:r>
            <a:rPr lang="en-US" sz="2300" kern="1200" dirty="0"/>
            <a:t> Atene:</a:t>
          </a:r>
        </a:p>
      </dsp:txBody>
      <dsp:txXfrm>
        <a:off x="0" y="12830"/>
        <a:ext cx="4449440" cy="913678"/>
      </dsp:txXfrm>
    </dsp:sp>
    <dsp:sp modelId="{A01904C6-EBC1-4D3F-9433-CAE402201ED1}">
      <dsp:nvSpPr>
        <dsp:cNvPr id="0" name=""/>
        <dsp:cNvSpPr/>
      </dsp:nvSpPr>
      <dsp:spPr>
        <a:xfrm>
          <a:off x="0" y="992749"/>
          <a:ext cx="4449440" cy="913678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/>
            <a:t>Raspuštanje</a:t>
          </a:r>
          <a:r>
            <a:rPr lang="en-US" sz="2300" kern="1200" dirty="0"/>
            <a:t> </a:t>
          </a:r>
          <a:r>
            <a:rPr lang="en-US" sz="2300" kern="1200" dirty="0" err="1"/>
            <a:t>Atenskog</a:t>
          </a:r>
          <a:r>
            <a:rPr lang="en-US" sz="2300" kern="1200" dirty="0"/>
            <a:t> </a:t>
          </a:r>
          <a:r>
            <a:rPr lang="en-US" sz="2300" kern="1200" dirty="0" err="1"/>
            <a:t>pomorskog</a:t>
          </a:r>
          <a:r>
            <a:rPr lang="en-US" sz="2300" kern="1200" dirty="0"/>
            <a:t> </a:t>
          </a:r>
          <a:r>
            <a:rPr lang="en-US" sz="2300" kern="1200" dirty="0" err="1"/>
            <a:t>saveza</a:t>
          </a:r>
          <a:endParaRPr lang="en-US" sz="2300" kern="1200" dirty="0"/>
        </a:p>
      </dsp:txBody>
      <dsp:txXfrm>
        <a:off x="0" y="992749"/>
        <a:ext cx="4449440" cy="913678"/>
      </dsp:txXfrm>
    </dsp:sp>
    <dsp:sp modelId="{96A2B259-861A-458F-9F04-8CA7918C7AC5}">
      <dsp:nvSpPr>
        <dsp:cNvPr id="0" name=""/>
        <dsp:cNvSpPr/>
      </dsp:nvSpPr>
      <dsp:spPr>
        <a:xfrm>
          <a:off x="0" y="1972668"/>
          <a:ext cx="4449440" cy="91367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/>
            <a:t>Raspuštanje</a:t>
          </a:r>
          <a:r>
            <a:rPr lang="en-US" sz="2300" kern="1200" dirty="0"/>
            <a:t> </a:t>
          </a:r>
          <a:r>
            <a:rPr lang="en-US" sz="2300" kern="1200" dirty="0" err="1"/>
            <a:t>atenske</a:t>
          </a:r>
          <a:r>
            <a:rPr lang="en-US" sz="2300" kern="1200" dirty="0"/>
            <a:t> </a:t>
          </a:r>
          <a:r>
            <a:rPr lang="en-US" sz="2300" kern="1200" dirty="0" err="1"/>
            <a:t>ratne</a:t>
          </a:r>
          <a:r>
            <a:rPr lang="en-US" sz="2300" kern="1200" dirty="0"/>
            <a:t> </a:t>
          </a:r>
          <a:r>
            <a:rPr lang="en-US" sz="2300" kern="1200" dirty="0" err="1"/>
            <a:t>mornarice</a:t>
          </a:r>
          <a:endParaRPr lang="en-US" sz="2300" kern="1200" dirty="0"/>
        </a:p>
      </dsp:txBody>
      <dsp:txXfrm>
        <a:off x="0" y="1972668"/>
        <a:ext cx="4449440" cy="913678"/>
      </dsp:txXfrm>
    </dsp:sp>
    <dsp:sp modelId="{95A5C2DE-337C-4B8C-99A9-23963D8D94EC}">
      <dsp:nvSpPr>
        <dsp:cNvPr id="0" name=""/>
        <dsp:cNvSpPr/>
      </dsp:nvSpPr>
      <dsp:spPr>
        <a:xfrm>
          <a:off x="0" y="2952586"/>
          <a:ext cx="4449440" cy="91367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/>
            <a:t>Rušenje</a:t>
          </a:r>
          <a:r>
            <a:rPr lang="en-US" sz="2300" kern="1200" dirty="0"/>
            <a:t> </a:t>
          </a:r>
          <a:r>
            <a:rPr lang="en-US" sz="2300" kern="1200" dirty="0" err="1" smtClean="0"/>
            <a:t>obrambenih</a:t>
          </a:r>
          <a:r>
            <a:rPr lang="en-US" sz="2300" kern="1200" dirty="0" smtClean="0"/>
            <a:t> </a:t>
          </a:r>
          <a:r>
            <a:rPr lang="en-US" sz="2300" kern="1200" dirty="0" err="1"/>
            <a:t>zidina</a:t>
          </a:r>
          <a:r>
            <a:rPr lang="en-US" sz="2300" kern="1200" dirty="0"/>
            <a:t> </a:t>
          </a:r>
          <a:r>
            <a:rPr lang="en-US" sz="2300" kern="1200" dirty="0" err="1"/>
            <a:t>između</a:t>
          </a:r>
          <a:r>
            <a:rPr lang="en-US" sz="2300" kern="1200" dirty="0"/>
            <a:t> Atene </a:t>
          </a:r>
          <a:r>
            <a:rPr lang="en-US" sz="2300" kern="1200" dirty="0" err="1"/>
            <a:t>i</a:t>
          </a:r>
          <a:r>
            <a:rPr lang="en-US" sz="2300" kern="1200" dirty="0"/>
            <a:t> </a:t>
          </a:r>
          <a:r>
            <a:rPr lang="en-US" sz="2300" kern="1200" dirty="0" err="1"/>
            <a:t>luke</a:t>
          </a:r>
          <a:r>
            <a:rPr lang="en-US" sz="2300" kern="1200" dirty="0"/>
            <a:t> </a:t>
          </a:r>
          <a:r>
            <a:rPr lang="en-US" sz="2300" kern="1200" dirty="0" err="1"/>
            <a:t>Pirej</a:t>
          </a:r>
          <a:endParaRPr lang="en-US" sz="2300" kern="1200" dirty="0"/>
        </a:p>
      </dsp:txBody>
      <dsp:txXfrm>
        <a:off x="0" y="2952586"/>
        <a:ext cx="4449440" cy="91367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506F68-7594-4ABB-907A-2C6454F49AD1}">
      <dsp:nvSpPr>
        <dsp:cNvPr id="0" name=""/>
        <dsp:cNvSpPr/>
      </dsp:nvSpPr>
      <dsp:spPr>
        <a:xfrm>
          <a:off x="0" y="629694"/>
          <a:ext cx="4885203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Ukidanje atenske demokracije</a:t>
          </a:r>
        </a:p>
      </dsp:txBody>
      <dsp:txXfrm>
        <a:off x="0" y="629694"/>
        <a:ext cx="4885203" cy="575639"/>
      </dsp:txXfrm>
    </dsp:sp>
    <dsp:sp modelId="{E4036951-8001-4323-9480-E1196D8DF1F2}">
      <dsp:nvSpPr>
        <dsp:cNvPr id="0" name=""/>
        <dsp:cNvSpPr/>
      </dsp:nvSpPr>
      <dsp:spPr>
        <a:xfrm>
          <a:off x="0" y="1274454"/>
          <a:ext cx="4885203" cy="575639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Vladavina tridesetorice građana</a:t>
          </a:r>
        </a:p>
      </dsp:txBody>
      <dsp:txXfrm>
        <a:off x="0" y="1274454"/>
        <a:ext cx="4885203" cy="575639"/>
      </dsp:txXfrm>
    </dsp:sp>
    <dsp:sp modelId="{F7EEA24D-CB61-4AA8-9394-15BFA7408F6C}">
      <dsp:nvSpPr>
        <dsp:cNvPr id="0" name=""/>
        <dsp:cNvSpPr/>
      </dsp:nvSpPr>
      <dsp:spPr>
        <a:xfrm>
          <a:off x="0" y="1919214"/>
          <a:ext cx="4885203" cy="57563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Atena</a:t>
          </a:r>
          <a:r>
            <a:rPr lang="en-US" sz="2400" kern="1200" dirty="0"/>
            <a:t> </a:t>
          </a:r>
          <a:r>
            <a:rPr lang="en-US" sz="2400" kern="1200" dirty="0" err="1"/>
            <a:t>gubi</a:t>
          </a:r>
          <a:r>
            <a:rPr lang="en-US" sz="2400" kern="1200" dirty="0"/>
            <a:t> </a:t>
          </a:r>
          <a:r>
            <a:rPr lang="en-US" sz="2400" kern="1200" dirty="0" err="1"/>
            <a:t>politički</a:t>
          </a:r>
          <a:r>
            <a:rPr lang="en-US" sz="2400" kern="1200" dirty="0"/>
            <a:t> </a:t>
          </a:r>
          <a:r>
            <a:rPr lang="en-US" sz="2400" kern="1200" dirty="0" err="1"/>
            <a:t>položaj</a:t>
          </a:r>
          <a:r>
            <a:rPr lang="en-US" sz="2400" kern="1200" dirty="0"/>
            <a:t> u </a:t>
          </a:r>
          <a:r>
            <a:rPr lang="en-US" sz="2400" kern="1200" dirty="0" err="1"/>
            <a:t>Grčkoj</a:t>
          </a:r>
          <a:endParaRPr lang="en-US" sz="2400" kern="1200" dirty="0"/>
        </a:p>
      </dsp:txBody>
      <dsp:txXfrm>
        <a:off x="0" y="1919214"/>
        <a:ext cx="4885203" cy="575639"/>
      </dsp:txXfrm>
    </dsp:sp>
    <dsp:sp modelId="{8D39AACD-95F6-4C91-9403-CAB89FEBF225}">
      <dsp:nvSpPr>
        <dsp:cNvPr id="0" name=""/>
        <dsp:cNvSpPr/>
      </dsp:nvSpPr>
      <dsp:spPr>
        <a:xfrm>
          <a:off x="0" y="2563974"/>
          <a:ext cx="4885203" cy="575639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Teba preuzima ulogu političke sile  </a:t>
          </a:r>
        </a:p>
      </dsp:txBody>
      <dsp:txXfrm>
        <a:off x="0" y="2563974"/>
        <a:ext cx="4885203" cy="575639"/>
      </dsp:txXfrm>
    </dsp:sp>
    <dsp:sp modelId="{752207A8-E4EA-4992-86D2-254BE2208430}">
      <dsp:nvSpPr>
        <dsp:cNvPr id="0" name=""/>
        <dsp:cNvSpPr/>
      </dsp:nvSpPr>
      <dsp:spPr>
        <a:xfrm>
          <a:off x="0" y="3208734"/>
          <a:ext cx="4885203" cy="57563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Atena</a:t>
          </a:r>
          <a:r>
            <a:rPr lang="en-US" sz="2400" kern="1200" dirty="0"/>
            <a:t> </a:t>
          </a:r>
          <a:r>
            <a:rPr lang="en-US" sz="2400" kern="1200" dirty="0" err="1"/>
            <a:t>ostaje</a:t>
          </a:r>
          <a:r>
            <a:rPr lang="en-US" sz="2400" kern="1200" dirty="0"/>
            <a:t> </a:t>
          </a:r>
          <a:r>
            <a:rPr lang="en-US" sz="2400" kern="1200" dirty="0" err="1"/>
            <a:t>kulturno</a:t>
          </a:r>
          <a:r>
            <a:rPr lang="en-US" sz="2400" kern="1200" dirty="0"/>
            <a:t> </a:t>
          </a:r>
          <a:r>
            <a:rPr lang="en-US" sz="2400" kern="1200" dirty="0" err="1"/>
            <a:t>središte</a:t>
          </a:r>
          <a:r>
            <a:rPr lang="en-US" sz="2400" kern="1200" dirty="0"/>
            <a:t> </a:t>
          </a:r>
          <a:r>
            <a:rPr lang="en-US" sz="2400" kern="1200" dirty="0" err="1"/>
            <a:t>Grčke</a:t>
          </a:r>
          <a:endParaRPr lang="en-US" sz="2400" kern="1200" dirty="0"/>
        </a:p>
      </dsp:txBody>
      <dsp:txXfrm>
        <a:off x="0" y="3208734"/>
        <a:ext cx="4885203" cy="57563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F83A88-CC59-4C20-A13B-45ED2228DB1A}">
      <dsp:nvSpPr>
        <dsp:cNvPr id="0" name=""/>
        <dsp:cNvSpPr/>
      </dsp:nvSpPr>
      <dsp:spPr>
        <a:xfrm>
          <a:off x="0" y="503"/>
          <a:ext cx="4885203" cy="8342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Suprotnosti i suparništvo Atene i Sparte</a:t>
          </a:r>
        </a:p>
      </dsp:txBody>
      <dsp:txXfrm>
        <a:off x="0" y="503"/>
        <a:ext cx="4885203" cy="834228"/>
      </dsp:txXfrm>
    </dsp:sp>
    <dsp:sp modelId="{8B953798-9F7A-46EB-9F34-B971DEBB783C}">
      <dsp:nvSpPr>
        <dsp:cNvPr id="0" name=""/>
        <dsp:cNvSpPr/>
      </dsp:nvSpPr>
      <dsp:spPr>
        <a:xfrm>
          <a:off x="0" y="895212"/>
          <a:ext cx="4885203" cy="834228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Nezadovoljstvo Atenskog pomorskog saveza</a:t>
          </a:r>
        </a:p>
      </dsp:txBody>
      <dsp:txXfrm>
        <a:off x="0" y="895212"/>
        <a:ext cx="4885203" cy="834228"/>
      </dsp:txXfrm>
    </dsp:sp>
    <dsp:sp modelId="{7B2293D7-92BF-4848-B6A6-F9347D99BC90}">
      <dsp:nvSpPr>
        <dsp:cNvPr id="0" name=""/>
        <dsp:cNvSpPr/>
      </dsp:nvSpPr>
      <dsp:spPr>
        <a:xfrm>
          <a:off x="0" y="1789920"/>
          <a:ext cx="4885203" cy="83422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Poticanje spartanske demokracije</a:t>
          </a:r>
        </a:p>
      </dsp:txBody>
      <dsp:txXfrm>
        <a:off x="0" y="1789920"/>
        <a:ext cx="4885203" cy="834228"/>
      </dsp:txXfrm>
    </dsp:sp>
    <dsp:sp modelId="{A330C3F2-7E6A-4FE3-A86B-752CD7136F5E}">
      <dsp:nvSpPr>
        <dsp:cNvPr id="0" name=""/>
        <dsp:cNvSpPr/>
      </dsp:nvSpPr>
      <dsp:spPr>
        <a:xfrm>
          <a:off x="0" y="2684628"/>
          <a:ext cx="4885203" cy="834228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431. godina pr. Krista početak rata</a:t>
          </a:r>
        </a:p>
      </dsp:txBody>
      <dsp:txXfrm>
        <a:off x="0" y="2684628"/>
        <a:ext cx="4885203" cy="834228"/>
      </dsp:txXfrm>
    </dsp:sp>
    <dsp:sp modelId="{04EC57BB-A5EE-41A6-8BD9-3EABEF4FD2B9}">
      <dsp:nvSpPr>
        <dsp:cNvPr id="0" name=""/>
        <dsp:cNvSpPr/>
      </dsp:nvSpPr>
      <dsp:spPr>
        <a:xfrm>
          <a:off x="0" y="3579336"/>
          <a:ext cx="4885203" cy="83422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Napad na korintsku koloniju Potideju</a:t>
          </a:r>
        </a:p>
      </dsp:txBody>
      <dsp:txXfrm>
        <a:off x="0" y="3579336"/>
        <a:ext cx="4885203" cy="83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21.10.2019.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Povjesničar</a:t>
            </a:r>
            <a:r>
              <a:rPr lang="en-US" dirty="0"/>
              <a:t> </a:t>
            </a:r>
            <a:r>
              <a:rPr lang="en-US" dirty="0" err="1"/>
              <a:t>Tukidid</a:t>
            </a:r>
            <a:r>
              <a:rPr lang="en-US" dirty="0"/>
              <a:t> </a:t>
            </a:r>
            <a:r>
              <a:rPr lang="en-US" dirty="0" err="1"/>
              <a:t>objektivno</a:t>
            </a:r>
            <a:r>
              <a:rPr lang="en-US" dirty="0"/>
              <a:t> je </a:t>
            </a:r>
            <a:r>
              <a:rPr lang="en-US" dirty="0" err="1"/>
              <a:t>opisao</a:t>
            </a:r>
            <a:r>
              <a:rPr lang="en-US" dirty="0"/>
              <a:t> </a:t>
            </a:r>
            <a:r>
              <a:rPr lang="en-US" dirty="0" err="1"/>
              <a:t>Peloponeski</a:t>
            </a:r>
            <a:r>
              <a:rPr lang="en-US" dirty="0"/>
              <a:t> rat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dogodio</a:t>
            </a:r>
            <a:r>
              <a:rPr lang="en-US" dirty="0"/>
              <a:t> u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je on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živio</a:t>
            </a:r>
            <a:r>
              <a:rPr lang="en-US" dirty="0"/>
              <a:t>. </a:t>
            </a:r>
            <a:r>
              <a:rPr lang="en-US" dirty="0" err="1"/>
              <a:t>Njegovo</a:t>
            </a:r>
            <a:r>
              <a:rPr lang="en-US" dirty="0"/>
              <a:t> </a:t>
            </a:r>
            <a:r>
              <a:rPr lang="en-US" dirty="0" err="1"/>
              <a:t>djelo</a:t>
            </a:r>
            <a:r>
              <a:rPr lang="en-US" dirty="0"/>
              <a:t> “</a:t>
            </a:r>
            <a:r>
              <a:rPr lang="en-US" dirty="0" err="1"/>
              <a:t>Peloponeski</a:t>
            </a:r>
            <a:r>
              <a:rPr lang="en-US" dirty="0"/>
              <a:t> </a:t>
            </a:r>
            <a:r>
              <a:rPr lang="en-US" dirty="0" err="1"/>
              <a:t>ratovi</a:t>
            </a:r>
            <a:r>
              <a:rPr lang="en-US" dirty="0"/>
              <a:t>” </a:t>
            </a:r>
            <a:r>
              <a:rPr lang="en-US" dirty="0" err="1"/>
              <a:t>smatramo</a:t>
            </a:r>
            <a:r>
              <a:rPr lang="en-US" dirty="0"/>
              <a:t> </a:t>
            </a:r>
            <a:r>
              <a:rPr lang="en-US" dirty="0" err="1"/>
              <a:t>pouzdanim</a:t>
            </a:r>
            <a:r>
              <a:rPr lang="en-US" dirty="0"/>
              <a:t> </a:t>
            </a:r>
            <a:r>
              <a:rPr lang="en-US" dirty="0" err="1"/>
              <a:t>povijesnim</a:t>
            </a:r>
            <a:r>
              <a:rPr lang="en-US" dirty="0"/>
              <a:t> </a:t>
            </a:r>
            <a:r>
              <a:rPr lang="en-US" dirty="0" err="1"/>
              <a:t>izvorom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0969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2104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800"/>
              <a:t> Peloponeski rat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</a:t>
            </a:r>
            <a:r>
              <a:rPr lang="en-US" dirty="0" err="1"/>
              <a:t>Ratovi</a:t>
            </a:r>
            <a:r>
              <a:rPr lang="en-US" dirty="0"/>
              <a:t> </a:t>
            </a:r>
            <a:r>
              <a:rPr lang="hr-HR" dirty="0" smtClean="0"/>
              <a:t>s</a:t>
            </a:r>
            <a:r>
              <a:rPr lang="en-US" dirty="0" smtClean="0"/>
              <a:t>tare </a:t>
            </a:r>
            <a:r>
              <a:rPr lang="en-US" dirty="0" err="1"/>
              <a:t>Grčke</a:t>
            </a:r>
            <a:endParaRPr lang="hr-HR" dirty="0"/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97661" y="210280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42ED12-E5A7-4004-837F-3D63EE89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325158"/>
            <a:ext cx="8354890" cy="697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rgbClr val="FFFFFF"/>
                </a:solidFill>
              </a:rPr>
              <a:t>Peloponeski rat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72558" y="1141719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skulptura, zgrada, gledanje, muškarac&#10;&#10;Opis je automatski generiran">
            <a:extLst>
              <a:ext uri="{FF2B5EF4-FFF2-40B4-BE49-F238E27FC236}">
                <a16:creationId xmlns:a16="http://schemas.microsoft.com/office/drawing/2014/main" xmlns="" id="{F4239297-80FF-4FFA-9AE8-BBECB98B7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653" y="1820113"/>
            <a:ext cx="1723981" cy="299822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87208" y="1947627"/>
            <a:ext cx="0" cy="27432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sjedenje, smeđe, staro, par&#10;&#10;Opis je automatski generiran">
            <a:extLst>
              <a:ext uri="{FF2B5EF4-FFF2-40B4-BE49-F238E27FC236}">
                <a16:creationId xmlns:a16="http://schemas.microsoft.com/office/drawing/2014/main" xmlns="" id="{49A93D29-32FF-48F4-9BB6-09331D321D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4141" y="1820113"/>
            <a:ext cx="2091264" cy="29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745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2A45B8-B9A0-4380-811F-5E4BC98F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240882"/>
            <a:ext cx="2996215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Peloponeski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rat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xmlns="" id="{E99FB085-B3F2-4DD2-A0EA-9054CD0C3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76" y="3006787"/>
            <a:ext cx="2996216" cy="11441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Promotrite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zemljovid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u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udžbeniku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stranici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139.,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riješite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zadatke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odgovorite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pitanja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294F0D9B-5C15-4F20-BAEB-91B055298A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126"/>
          <a:stretch/>
        </p:blipFill>
        <p:spPr>
          <a:xfrm>
            <a:off x="3865366" y="592752"/>
            <a:ext cx="4915159" cy="396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0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08E543-3E8B-435A-9301-538EB4E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UPAMTIMO</a:t>
            </a:r>
            <a:endParaRPr lang="hr-HR" sz="37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BD9C6B9-51B7-4CC0-B7E4-2263BEA17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4042099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2533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F274B1-7051-4D0D-A519-51011316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UPAMTIMO</a:t>
            </a:r>
            <a:endParaRPr lang="hr-HR" sz="37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8E52808-CC7B-44BE-B30A-E020B5F369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1557014"/>
              </p:ext>
            </p:extLst>
          </p:nvPr>
        </p:nvGraphicFramePr>
        <p:xfrm>
          <a:off x="4271360" y="1068550"/>
          <a:ext cx="4509568" cy="369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85996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E95D989-81FA-4BAD-9AD5-E46CEDA91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0719" cy="51435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530DA96-37D9-4632-844F-9BF74899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8370"/>
            <a:ext cx="2501695" cy="405252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UPAMTIMO</a:t>
            </a:r>
            <a:endParaRPr lang="hr-HR" sz="37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56189E5-8A3E-4CFD-B71B-CCD0F8495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90719" y="0"/>
            <a:ext cx="106556" cy="51435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6149545-1406-449D-B0DF-E46220425B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799679"/>
              </p:ext>
            </p:extLst>
          </p:nvPr>
        </p:nvGraphicFramePr>
        <p:xfrm>
          <a:off x="4511871" y="828037"/>
          <a:ext cx="4149925" cy="3833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7588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2A6B33-4C5A-4214-9897-880B498E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sz="3700" dirty="0" err="1">
                <a:solidFill>
                  <a:srgbClr val="FFFFFF"/>
                </a:solidFill>
              </a:rPr>
              <a:t>Peloponeski</a:t>
            </a:r>
            <a:r>
              <a:rPr lang="en-US" sz="3700" dirty="0">
                <a:solidFill>
                  <a:srgbClr val="FFFFFF"/>
                </a:solidFill>
              </a:rPr>
              <a:t> rat</a:t>
            </a:r>
            <a:endParaRPr lang="hr-HR" sz="3700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8965CAE-E7FC-4ACE-AE3E-DBE068107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6987239"/>
              </p:ext>
            </p:extLst>
          </p:nvPr>
        </p:nvGraphicFramePr>
        <p:xfrm>
          <a:off x="4331488" y="888166"/>
          <a:ext cx="4449440" cy="387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5528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377645-9726-4486-BE1F-C85DCB10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Peloponeski rat</a:t>
            </a:r>
            <a:endParaRPr lang="hr-HR" sz="37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E2B9970-F3E3-425F-8BA4-7071215DA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4605759"/>
              </p:ext>
            </p:extLst>
          </p:nvPr>
        </p:nvGraphicFramePr>
        <p:xfrm>
          <a:off x="4511872" y="1008422"/>
          <a:ext cx="4208928" cy="357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346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5011C54-00D0-450C-B4C2-44788A33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Peloponeski rat</a:t>
            </a:r>
            <a:endParaRPr lang="hr-HR" sz="37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721E7A9-CA1B-4D84-B9B4-FBAA7F654D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9821202"/>
              </p:ext>
            </p:extLst>
          </p:nvPr>
        </p:nvGraphicFramePr>
        <p:xfrm>
          <a:off x="4271360" y="948294"/>
          <a:ext cx="4509568" cy="381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1541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93E2DF-0487-4384-BCAE-D73F3174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Peloponeski rat</a:t>
            </a:r>
            <a:endParaRPr lang="hr-HR" sz="37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73F6FC2-2A9F-4ED6-BE3C-5EF8B59098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3060432"/>
              </p:ext>
            </p:extLst>
          </p:nvPr>
        </p:nvGraphicFramePr>
        <p:xfrm>
          <a:off x="4451744" y="1068550"/>
          <a:ext cx="4329184" cy="3518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4349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4C806A-6C52-46C5-8BC2-3046205D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Peloponeski rat</a:t>
            </a:r>
            <a:endParaRPr lang="hr-HR" sz="37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CB27FF8-9E39-4307-BBE1-D1EF3A3558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864376"/>
              </p:ext>
            </p:extLst>
          </p:nvPr>
        </p:nvGraphicFramePr>
        <p:xfrm>
          <a:off x="4331488" y="1188806"/>
          <a:ext cx="4449440" cy="345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6225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07D785-BCEB-44F2-805F-9F26905A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Peloponeski rat</a:t>
            </a:r>
            <a:endParaRPr lang="hr-HR" sz="37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D572093-B43A-4D0E-97DA-4ED5EF0605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3271331"/>
              </p:ext>
            </p:extLst>
          </p:nvPr>
        </p:nvGraphicFramePr>
        <p:xfrm>
          <a:off x="4030848" y="888166"/>
          <a:ext cx="4750080" cy="387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2579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52646E-B8C5-48F6-9B2C-BAFCADA7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Peloponeski rat</a:t>
            </a:r>
            <a:endParaRPr lang="hr-HR" sz="37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9E2A118-9DB7-48A0-9623-4561627989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6585761"/>
              </p:ext>
            </p:extLst>
          </p:nvPr>
        </p:nvGraphicFramePr>
        <p:xfrm>
          <a:off x="4331488" y="888166"/>
          <a:ext cx="4449440" cy="387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6805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2F1F98-71B6-467C-81E3-BF85A0EF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Peloponeski rat</a:t>
            </a:r>
            <a:endParaRPr lang="hr-HR" sz="37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D3CEBD7-353C-4EBA-B873-3AF973C691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717735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61885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345</Words>
  <Application>Microsoft Office PowerPoint</Application>
  <PresentationFormat>On-screen Show (16:9)</PresentationFormat>
  <Paragraphs>65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Peloponeski rat</vt:lpstr>
      <vt:lpstr>Peloponeski rat</vt:lpstr>
      <vt:lpstr>Peloponeski rat</vt:lpstr>
      <vt:lpstr>Peloponeski rat</vt:lpstr>
      <vt:lpstr>Peloponeski rat</vt:lpstr>
      <vt:lpstr>Peloponeski rat</vt:lpstr>
      <vt:lpstr>Peloponeski rat</vt:lpstr>
      <vt:lpstr>Peloponeski rat</vt:lpstr>
      <vt:lpstr>Peloponeski rat</vt:lpstr>
      <vt:lpstr>Peloponeski rat</vt:lpstr>
      <vt:lpstr>Peloponeski rat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Atena u Periklovo doba</dc:title>
  <dc:creator>ivan.cuzic1@skole.hr</dc:creator>
  <cp:lastModifiedBy>dvukelic</cp:lastModifiedBy>
  <cp:revision>16</cp:revision>
  <dcterms:created xsi:type="dcterms:W3CDTF">2019-09-22T13:01:13Z</dcterms:created>
  <dcterms:modified xsi:type="dcterms:W3CDTF">2019-10-21T07:42:27Z</dcterms:modified>
</cp:coreProperties>
</file>